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6" r:id="rId2"/>
    <p:sldId id="262" r:id="rId3"/>
    <p:sldId id="268" r:id="rId4"/>
    <p:sldId id="336" r:id="rId5"/>
    <p:sldId id="263" r:id="rId6"/>
    <p:sldId id="267" r:id="rId7"/>
    <p:sldId id="330" r:id="rId8"/>
    <p:sldId id="337" r:id="rId9"/>
    <p:sldId id="270" r:id="rId10"/>
    <p:sldId id="265" r:id="rId11"/>
    <p:sldId id="332" r:id="rId12"/>
    <p:sldId id="338" r:id="rId13"/>
    <p:sldId id="325" r:id="rId14"/>
    <p:sldId id="335" r:id="rId15"/>
    <p:sldId id="339" r:id="rId16"/>
    <p:sldId id="340" r:id="rId17"/>
    <p:sldId id="342" r:id="rId18"/>
    <p:sldId id="343" r:id="rId19"/>
    <p:sldId id="317" r:id="rId20"/>
    <p:sldId id="264" r:id="rId21"/>
    <p:sldId id="326" r:id="rId22"/>
  </p:sldIdLst>
  <p:sldSz cx="24387175" cy="13716000"/>
  <p:notesSz cx="6858000" cy="9144000"/>
  <p:defaultText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14308">
          <p15:clr>
            <a:srgbClr val="A4A3A4"/>
          </p15:clr>
        </p15:guide>
        <p15:guide id="3" pos="105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ưng Nguyễn" initials="HN" lastIdx="1" clrIdx="0">
    <p:extLst>
      <p:ext uri="{19B8F6BF-5375-455C-9EA6-DF929625EA0E}">
        <p15:presenceInfo xmlns:p15="http://schemas.microsoft.com/office/powerpoint/2012/main" userId="6879ea142f0fa66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6929A2"/>
    <a:srgbClr val="F88B00"/>
    <a:srgbClr val="F8D00B"/>
    <a:srgbClr val="22C299"/>
    <a:srgbClr val="4D7096"/>
    <a:srgbClr val="212F3F"/>
    <a:srgbClr val="216BA9"/>
    <a:srgbClr val="8AB147"/>
    <a:srgbClr val="1A9172"/>
    <a:srgbClr val="3E5A7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9" autoAdjust="0"/>
    <p:restoredTop sz="75088" autoAdjust="0"/>
  </p:normalViewPr>
  <p:slideViewPr>
    <p:cSldViewPr snapToGrid="0" snapToObjects="1">
      <p:cViewPr varScale="1">
        <p:scale>
          <a:sx n="35" d="100"/>
          <a:sy n="35" d="100"/>
        </p:scale>
        <p:origin x="1162" y="19"/>
      </p:cViewPr>
      <p:guideLst>
        <p:guide orient="horz"/>
        <p:guide pos="14308"/>
        <p:guide pos="1053"/>
      </p:guideLst>
    </p:cSldViewPr>
  </p:slideViewPr>
  <p:notesTextViewPr>
    <p:cViewPr>
      <p:scale>
        <a:sx n="100" d="100"/>
        <a:sy n="100" d="100"/>
      </p:scale>
      <p:origin x="0" y="0"/>
    </p:cViewPr>
  </p:notesTextViewPr>
  <p:sorterViewPr>
    <p:cViewPr>
      <p:scale>
        <a:sx n="37" d="100"/>
        <a:sy n="37"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Open Sans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157C50-CCBC-2A42-B4C4-22B7CB18877D}" type="datetimeFigureOut">
              <a:rPr lang="en-US" smtClean="0">
                <a:latin typeface="Open Sans Light"/>
              </a:rPr>
              <a:t>10/06/2021</a:t>
            </a:fld>
            <a:endParaRPr lang="en-US" dirty="0">
              <a:latin typeface="Open Sans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Open Sans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373154-D89E-B24F-ACC1-E214AA320E62}" type="slidenum">
              <a:rPr lang="en-US" smtClean="0">
                <a:latin typeface="Open Sans Light"/>
              </a:rPr>
              <a:t>‹#›</a:t>
            </a:fld>
            <a:endParaRPr lang="en-US" dirty="0">
              <a:latin typeface="Open Sans Light"/>
            </a:endParaRPr>
          </a:p>
        </p:txBody>
      </p:sp>
    </p:spTree>
    <p:extLst>
      <p:ext uri="{BB962C8B-B14F-4D97-AF65-F5344CB8AC3E}">
        <p14:creationId xmlns:p14="http://schemas.microsoft.com/office/powerpoint/2010/main" val="3619321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Open Sans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Open Sans Light"/>
              </a:defRPr>
            </a:lvl1pPr>
          </a:lstStyle>
          <a:p>
            <a:fld id="{4777BE1B-B234-614A-B080-4D121D4DF535}" type="datetimeFigureOut">
              <a:rPr lang="en-US" smtClean="0"/>
              <a:pPr/>
              <a:t>10/06/2021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Open Sans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Open Sans Light"/>
              </a:defRPr>
            </a:lvl1pPr>
          </a:lstStyle>
          <a:p>
            <a:fld id="{C94E8D62-D41F-6042-BCDF-79D228EFA10F}" type="slidenum">
              <a:rPr lang="en-US" smtClean="0"/>
              <a:pPr/>
              <a:t>‹#›</a:t>
            </a:fld>
            <a:endParaRPr lang="en-US" dirty="0"/>
          </a:p>
        </p:txBody>
      </p:sp>
    </p:spTree>
    <p:extLst>
      <p:ext uri="{BB962C8B-B14F-4D97-AF65-F5344CB8AC3E}">
        <p14:creationId xmlns:p14="http://schemas.microsoft.com/office/powerpoint/2010/main" val="3579544509"/>
      </p:ext>
    </p:extLst>
  </p:cSld>
  <p:clrMap bg1="lt1" tx1="dk1" bg2="lt2" tx2="dk2" accent1="accent1" accent2="accent2" accent3="accent3" accent4="accent4" accent5="accent5" accent6="accent6" hlink="hlink" folHlink="folHlink"/>
  <p:hf hdr="0" ftr="0" dt="0"/>
  <p:notesStyle>
    <a:lvl1pPr marL="0" algn="l" defTabSz="456697" rtl="0" eaLnBrk="1" latinLnBrk="0" hangingPunct="1">
      <a:defRPr sz="1200" kern="1200">
        <a:solidFill>
          <a:schemeClr val="tx1"/>
        </a:solidFill>
        <a:latin typeface="Open Sans Light"/>
        <a:ea typeface="+mn-ea"/>
        <a:cs typeface="+mn-cs"/>
      </a:defRPr>
    </a:lvl1pPr>
    <a:lvl2pPr marL="456697" algn="l" defTabSz="456697" rtl="0" eaLnBrk="1" latinLnBrk="0" hangingPunct="1">
      <a:defRPr sz="1200" kern="1200">
        <a:solidFill>
          <a:schemeClr val="tx1"/>
        </a:solidFill>
        <a:latin typeface="Open Sans Light"/>
        <a:ea typeface="+mn-ea"/>
        <a:cs typeface="+mn-cs"/>
      </a:defRPr>
    </a:lvl2pPr>
    <a:lvl3pPr marL="913395" algn="l" defTabSz="456697" rtl="0" eaLnBrk="1" latinLnBrk="0" hangingPunct="1">
      <a:defRPr sz="1200" kern="1200">
        <a:solidFill>
          <a:schemeClr val="tx1"/>
        </a:solidFill>
        <a:latin typeface="Open Sans Light"/>
        <a:ea typeface="+mn-ea"/>
        <a:cs typeface="+mn-cs"/>
      </a:defRPr>
    </a:lvl3pPr>
    <a:lvl4pPr marL="1370094" algn="l" defTabSz="456697" rtl="0" eaLnBrk="1" latinLnBrk="0" hangingPunct="1">
      <a:defRPr sz="1200" kern="1200">
        <a:solidFill>
          <a:schemeClr val="tx1"/>
        </a:solidFill>
        <a:latin typeface="Open Sans Light"/>
        <a:ea typeface="+mn-ea"/>
        <a:cs typeface="+mn-cs"/>
      </a:defRPr>
    </a:lvl4pPr>
    <a:lvl5pPr marL="1826797" algn="l" defTabSz="456697" rtl="0" eaLnBrk="1" latinLnBrk="0" hangingPunct="1">
      <a:defRPr sz="1200" kern="1200">
        <a:solidFill>
          <a:schemeClr val="tx1"/>
        </a:solidFill>
        <a:latin typeface="Open Sans Light"/>
        <a:ea typeface="+mn-ea"/>
        <a:cs typeface="+mn-cs"/>
      </a:defRPr>
    </a:lvl5pPr>
    <a:lvl6pPr marL="2283492" algn="l" defTabSz="456697" rtl="0" eaLnBrk="1" latinLnBrk="0" hangingPunct="1">
      <a:defRPr sz="1200" kern="1200">
        <a:solidFill>
          <a:schemeClr val="tx1"/>
        </a:solidFill>
        <a:latin typeface="+mn-lt"/>
        <a:ea typeface="+mn-ea"/>
        <a:cs typeface="+mn-cs"/>
      </a:defRPr>
    </a:lvl6pPr>
    <a:lvl7pPr marL="2740191" algn="l" defTabSz="456697" rtl="0" eaLnBrk="1" latinLnBrk="0" hangingPunct="1">
      <a:defRPr sz="1200" kern="1200">
        <a:solidFill>
          <a:schemeClr val="tx1"/>
        </a:solidFill>
        <a:latin typeface="+mn-lt"/>
        <a:ea typeface="+mn-ea"/>
        <a:cs typeface="+mn-cs"/>
      </a:defRPr>
    </a:lvl7pPr>
    <a:lvl8pPr marL="3196889" algn="l" defTabSz="456697" rtl="0" eaLnBrk="1" latinLnBrk="0" hangingPunct="1">
      <a:defRPr sz="1200" kern="1200">
        <a:solidFill>
          <a:schemeClr val="tx1"/>
        </a:solidFill>
        <a:latin typeface="+mn-lt"/>
        <a:ea typeface="+mn-ea"/>
        <a:cs typeface="+mn-cs"/>
      </a:defRPr>
    </a:lvl8pPr>
    <a:lvl9pPr marL="3653588" algn="l" defTabSz="456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Kính chào thầy và các bạn, em tên …, hôm nay em xin báo cáo đề tài Ứng dụng ….</a:t>
            </a:r>
          </a:p>
        </p:txBody>
      </p:sp>
      <p:sp>
        <p:nvSpPr>
          <p:cNvPr id="4" name="Slide Number Placeholder 3"/>
          <p:cNvSpPr>
            <a:spLocks noGrp="1"/>
          </p:cNvSpPr>
          <p:nvPr>
            <p:ph type="sldNum" sz="quarter" idx="5"/>
          </p:nvPr>
        </p:nvSpPr>
        <p:spPr/>
        <p:txBody>
          <a:bodyPr/>
          <a:lstStyle/>
          <a:p>
            <a:fld id="{C94E8D62-D41F-6042-BCDF-79D228EFA10F}" type="slidenum">
              <a:rPr lang="en-US" smtClean="0"/>
              <a:pPr/>
              <a:t>1</a:t>
            </a:fld>
            <a:endParaRPr lang="en-US" dirty="0"/>
          </a:p>
        </p:txBody>
      </p:sp>
    </p:spTree>
    <p:extLst>
      <p:ext uri="{BB962C8B-B14F-4D97-AF65-F5344CB8AC3E}">
        <p14:creationId xmlns:p14="http://schemas.microsoft.com/office/powerpoint/2010/main" val="52210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Giao diện bao gồm một số chức năng sau: upload video lên hệ thống, cân bằng độ t</a:t>
            </a:r>
            <a:r>
              <a:rPr lang="vi-VN"/>
              <a:t>ư</a:t>
            </a:r>
            <a:r>
              <a:rPr lang="en-US"/>
              <a:t>ơng phản trên từng frame ảnh, tăng giảm từng kênh màu cụ thể, điều chỉnh frame rate của video</a:t>
            </a:r>
          </a:p>
        </p:txBody>
      </p:sp>
      <p:sp>
        <p:nvSpPr>
          <p:cNvPr id="4" name="Slide Number Placeholder 3"/>
          <p:cNvSpPr>
            <a:spLocks noGrp="1"/>
          </p:cNvSpPr>
          <p:nvPr>
            <p:ph type="sldNum" sz="quarter" idx="5"/>
          </p:nvPr>
        </p:nvSpPr>
        <p:spPr/>
        <p:txBody>
          <a:bodyPr/>
          <a:lstStyle/>
          <a:p>
            <a:fld id="{C94E8D62-D41F-6042-BCDF-79D228EFA10F}" type="slidenum">
              <a:rPr lang="en-US" smtClean="0"/>
              <a:pPr/>
              <a:t>12</a:t>
            </a:fld>
            <a:endParaRPr lang="en-US" dirty="0"/>
          </a:p>
        </p:txBody>
      </p:sp>
    </p:spTree>
    <p:extLst>
      <p:ext uri="{BB962C8B-B14F-4D97-AF65-F5344CB8AC3E}">
        <p14:creationId xmlns:p14="http://schemas.microsoft.com/office/powerpoint/2010/main" val="813432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Giao diện bao gồm một số chức năng sau: cân bằng độ t</a:t>
            </a:r>
            <a:r>
              <a:rPr lang="vi-VN"/>
              <a:t>ư</a:t>
            </a:r>
            <a:r>
              <a:rPr lang="en-US"/>
              <a:t>ơng phản tự động, áp dụng gam màu nóng, áp dụng gam màu lạnh, tang giảm độ sáng của ảnh</a:t>
            </a:r>
          </a:p>
        </p:txBody>
      </p:sp>
      <p:sp>
        <p:nvSpPr>
          <p:cNvPr id="4" name="Slide Number Placeholder 3"/>
          <p:cNvSpPr>
            <a:spLocks noGrp="1"/>
          </p:cNvSpPr>
          <p:nvPr>
            <p:ph type="sldNum" sz="quarter" idx="5"/>
          </p:nvPr>
        </p:nvSpPr>
        <p:spPr/>
        <p:txBody>
          <a:bodyPr/>
          <a:lstStyle/>
          <a:p>
            <a:fld id="{C94E8D62-D41F-6042-BCDF-79D228EFA10F}" type="slidenum">
              <a:rPr lang="en-US" smtClean="0"/>
              <a:pPr/>
              <a:t>13</a:t>
            </a:fld>
            <a:endParaRPr lang="en-US" dirty="0"/>
          </a:p>
        </p:txBody>
      </p:sp>
    </p:spTree>
    <p:extLst>
      <p:ext uri="{BB962C8B-B14F-4D97-AF65-F5344CB8AC3E}">
        <p14:creationId xmlns:p14="http://schemas.microsoft.com/office/powerpoint/2010/main" val="2631087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Video có độ dài 20 giây, đ</a:t>
            </a:r>
            <a:r>
              <a:rPr lang="vi-VN"/>
              <a:t>ư</a:t>
            </a:r>
            <a:r>
              <a:rPr lang="en-US"/>
              <a:t>ợc quay trong môi tr</a:t>
            </a:r>
            <a:r>
              <a:rPr lang="vi-VN"/>
              <a:t>ư</a:t>
            </a:r>
            <a:r>
              <a:rPr lang="en-US"/>
              <a:t>ờng hạn chế ánh sáng. Hình ảnh sau đó áp dụng cân bằng t</a:t>
            </a:r>
            <a:r>
              <a:rPr lang="vi-VN"/>
              <a:t>ư</a:t>
            </a:r>
            <a:r>
              <a:rPr lang="en-US"/>
              <a:t>ơng phản tự động.</a:t>
            </a:r>
          </a:p>
          <a:p>
            <a:r>
              <a:rPr lang="en-US"/>
              <a:t>Khi so sánh ảnh đ</a:t>
            </a:r>
            <a:r>
              <a:rPr lang="vi-VN"/>
              <a:t>ư</a:t>
            </a:r>
            <a:r>
              <a:rPr lang="en-US"/>
              <a:t>ợc chụp bằng máy ảnh film, có thể thấy hình ảnh thu đ</a:t>
            </a:r>
            <a:r>
              <a:rPr lang="vi-VN"/>
              <a:t>ư</a:t>
            </a:r>
            <a:r>
              <a:rPr lang="en-US"/>
              <a:t>ợc đạt chất l</a:t>
            </a:r>
            <a:r>
              <a:rPr lang="vi-VN"/>
              <a:t>ư</a:t>
            </a:r>
            <a:r>
              <a:rPr lang="en-US"/>
              <a:t>ợng khá tốt. Mô phỏng thành công kĩ thuật chụp ảnh ph</a:t>
            </a:r>
            <a:r>
              <a:rPr lang="vi-VN"/>
              <a:t>ơ</a:t>
            </a:r>
            <a:r>
              <a:rPr lang="en-US"/>
              <a:t>i sáng</a:t>
            </a:r>
          </a:p>
        </p:txBody>
      </p:sp>
      <p:sp>
        <p:nvSpPr>
          <p:cNvPr id="4" name="Slide Number Placeholder 3"/>
          <p:cNvSpPr>
            <a:spLocks noGrp="1"/>
          </p:cNvSpPr>
          <p:nvPr>
            <p:ph type="sldNum" sz="quarter" idx="5"/>
          </p:nvPr>
        </p:nvSpPr>
        <p:spPr/>
        <p:txBody>
          <a:bodyPr/>
          <a:lstStyle/>
          <a:p>
            <a:fld id="{C94E8D62-D41F-6042-BCDF-79D228EFA10F}" type="slidenum">
              <a:rPr lang="en-US" smtClean="0"/>
              <a:pPr/>
              <a:t>14</a:t>
            </a:fld>
            <a:endParaRPr lang="en-US" dirty="0"/>
          </a:p>
        </p:txBody>
      </p:sp>
    </p:spTree>
    <p:extLst>
      <p:ext uri="{BB962C8B-B14F-4D97-AF65-F5344CB8AC3E}">
        <p14:creationId xmlns:p14="http://schemas.microsoft.com/office/powerpoint/2010/main" val="222164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Video có đội dài 10 giây, hình ảnh sau khi đ</a:t>
            </a:r>
            <a:r>
              <a:rPr lang="vi-VN"/>
              <a:t>ư</a:t>
            </a:r>
            <a:r>
              <a:rPr lang="en-US"/>
              <a:t>ợc tạo ra áp dụng bộ lọc ấm</a:t>
            </a:r>
          </a:p>
        </p:txBody>
      </p:sp>
      <p:sp>
        <p:nvSpPr>
          <p:cNvPr id="4" name="Slide Number Placeholder 3"/>
          <p:cNvSpPr>
            <a:spLocks noGrp="1"/>
          </p:cNvSpPr>
          <p:nvPr>
            <p:ph type="sldNum" sz="quarter" idx="5"/>
          </p:nvPr>
        </p:nvSpPr>
        <p:spPr/>
        <p:txBody>
          <a:bodyPr/>
          <a:lstStyle/>
          <a:p>
            <a:fld id="{C94E8D62-D41F-6042-BCDF-79D228EFA10F}" type="slidenum">
              <a:rPr lang="en-US" smtClean="0"/>
              <a:pPr/>
              <a:t>15</a:t>
            </a:fld>
            <a:endParaRPr lang="en-US" dirty="0"/>
          </a:p>
        </p:txBody>
      </p:sp>
    </p:spTree>
    <p:extLst>
      <p:ext uri="{BB962C8B-B14F-4D97-AF65-F5344CB8AC3E}">
        <p14:creationId xmlns:p14="http://schemas.microsoft.com/office/powerpoint/2010/main" val="3485950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Video có đội dài 20 giây, hình ảnh sau khi đ</a:t>
            </a:r>
            <a:r>
              <a:rPr lang="vi-VN"/>
              <a:t>ư</a:t>
            </a:r>
            <a:r>
              <a:rPr lang="en-US"/>
              <a:t>ợc tạo ra áp dụng bộ lọc ấm</a:t>
            </a:r>
          </a:p>
        </p:txBody>
      </p:sp>
      <p:sp>
        <p:nvSpPr>
          <p:cNvPr id="4" name="Slide Number Placeholder 3"/>
          <p:cNvSpPr>
            <a:spLocks noGrp="1"/>
          </p:cNvSpPr>
          <p:nvPr>
            <p:ph type="sldNum" sz="quarter" idx="5"/>
          </p:nvPr>
        </p:nvSpPr>
        <p:spPr/>
        <p:txBody>
          <a:bodyPr/>
          <a:lstStyle/>
          <a:p>
            <a:fld id="{C94E8D62-D41F-6042-BCDF-79D228EFA10F}" type="slidenum">
              <a:rPr lang="en-US" smtClean="0"/>
              <a:pPr/>
              <a:t>16</a:t>
            </a:fld>
            <a:endParaRPr lang="en-US" dirty="0"/>
          </a:p>
        </p:txBody>
      </p:sp>
    </p:spTree>
    <p:extLst>
      <p:ext uri="{BB962C8B-B14F-4D97-AF65-F5344CB8AC3E}">
        <p14:creationId xmlns:p14="http://schemas.microsoft.com/office/powerpoint/2010/main" val="892467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Video 10 giây</a:t>
            </a:r>
          </a:p>
        </p:txBody>
      </p:sp>
      <p:sp>
        <p:nvSpPr>
          <p:cNvPr id="4" name="Slide Number Placeholder 3"/>
          <p:cNvSpPr>
            <a:spLocks noGrp="1"/>
          </p:cNvSpPr>
          <p:nvPr>
            <p:ph type="sldNum" sz="quarter" idx="5"/>
          </p:nvPr>
        </p:nvSpPr>
        <p:spPr/>
        <p:txBody>
          <a:bodyPr/>
          <a:lstStyle/>
          <a:p>
            <a:fld id="{C94E8D62-D41F-6042-BCDF-79D228EFA10F}" type="slidenum">
              <a:rPr lang="en-US" smtClean="0"/>
              <a:pPr/>
              <a:t>17</a:t>
            </a:fld>
            <a:endParaRPr lang="en-US" dirty="0"/>
          </a:p>
        </p:txBody>
      </p:sp>
    </p:spTree>
    <p:extLst>
      <p:ext uri="{BB962C8B-B14F-4D97-AF65-F5344CB8AC3E}">
        <p14:creationId xmlns:p14="http://schemas.microsoft.com/office/powerpoint/2010/main" val="1211137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Video 30 giây, áp dụng gam màu ấm</a:t>
            </a:r>
          </a:p>
        </p:txBody>
      </p:sp>
      <p:sp>
        <p:nvSpPr>
          <p:cNvPr id="4" name="Slide Number Placeholder 3"/>
          <p:cNvSpPr>
            <a:spLocks noGrp="1"/>
          </p:cNvSpPr>
          <p:nvPr>
            <p:ph type="sldNum" sz="quarter" idx="5"/>
          </p:nvPr>
        </p:nvSpPr>
        <p:spPr/>
        <p:txBody>
          <a:bodyPr/>
          <a:lstStyle/>
          <a:p>
            <a:fld id="{C94E8D62-D41F-6042-BCDF-79D228EFA10F}" type="slidenum">
              <a:rPr lang="en-US" smtClean="0"/>
              <a:pPr/>
              <a:t>18</a:t>
            </a:fld>
            <a:endParaRPr lang="en-US" dirty="0"/>
          </a:p>
        </p:txBody>
      </p:sp>
    </p:spTree>
    <p:extLst>
      <p:ext uri="{BB962C8B-B14F-4D97-AF65-F5344CB8AC3E}">
        <p14:creationId xmlns:p14="http://schemas.microsoft.com/office/powerpoint/2010/main" val="2711048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báo cáo gồm 5 phần</a:t>
            </a:r>
          </a:p>
        </p:txBody>
      </p:sp>
      <p:sp>
        <p:nvSpPr>
          <p:cNvPr id="4" name="Slide Number Placeholder 3"/>
          <p:cNvSpPr>
            <a:spLocks noGrp="1"/>
          </p:cNvSpPr>
          <p:nvPr>
            <p:ph type="sldNum" sz="quarter" idx="5"/>
          </p:nvPr>
        </p:nvSpPr>
        <p:spPr/>
        <p:txBody>
          <a:bodyPr/>
          <a:lstStyle/>
          <a:p>
            <a:fld id="{C94E8D62-D41F-6042-BCDF-79D228EFA10F}" type="slidenum">
              <a:rPr lang="en-US" smtClean="0"/>
              <a:pPr/>
              <a:t>2</a:t>
            </a:fld>
            <a:endParaRPr lang="en-US" dirty="0"/>
          </a:p>
        </p:txBody>
      </p:sp>
    </p:spTree>
    <p:extLst>
      <p:ext uri="{BB962C8B-B14F-4D97-AF65-F5344CB8AC3E}">
        <p14:creationId xmlns:p14="http://schemas.microsoft.com/office/powerpoint/2010/main" val="198389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40000"/>
              </a:lnSpc>
              <a:buFont typeface="Arial" panose="020B0604020202020204" pitchFamily="34" charset="0"/>
              <a:buNone/>
            </a:pPr>
            <a:r>
              <a:rPr lang="en-US" sz="1200"/>
              <a:t>Máy ảnh là một phát minh vô cùng quan trọng và sáng tạo trong lịch sử của loài người. Chỉ với chiếc máy ảnh con người có thể ghi lại tất cả khoảnh khắc đáng nhớ trong cuộc sống</a:t>
            </a:r>
          </a:p>
          <a:p>
            <a:pPr marL="0" indent="0" algn="just">
              <a:lnSpc>
                <a:spcPct val="140000"/>
              </a:lnSpc>
              <a:buFont typeface="Arial" panose="020B0604020202020204" pitchFamily="34" charset="0"/>
              <a:buNone/>
            </a:pPr>
            <a:r>
              <a:rPr lang="en-US" sz="1200"/>
              <a:t>Kéo theo đó là những kĩ thuật nhiếp ảnh phong phú đ</a:t>
            </a:r>
            <a:r>
              <a:rPr lang="vi-VN" sz="1200"/>
              <a:t>ư</a:t>
            </a:r>
            <a:r>
              <a:rPr lang="en-US" sz="1200"/>
              <a:t>ợc ra đời. Ví dụ nh</a:t>
            </a:r>
            <a:r>
              <a:rPr lang="vi-VN" sz="1200"/>
              <a:t>ư</a:t>
            </a:r>
            <a:r>
              <a:rPr lang="en-US" sz="1200"/>
              <a:t>: chụp ảnh ph</a:t>
            </a:r>
            <a:r>
              <a:rPr lang="vi-VN" sz="1200"/>
              <a:t>ơ</a:t>
            </a:r>
            <a:r>
              <a:rPr lang="en-US" sz="1200"/>
              <a:t>i sáng, chụp ảnh lia máy, …</a:t>
            </a:r>
          </a:p>
        </p:txBody>
      </p:sp>
      <p:sp>
        <p:nvSpPr>
          <p:cNvPr id="4" name="Slide Number Placeholder 3"/>
          <p:cNvSpPr>
            <a:spLocks noGrp="1"/>
          </p:cNvSpPr>
          <p:nvPr>
            <p:ph type="sldNum" sz="quarter" idx="5"/>
          </p:nvPr>
        </p:nvSpPr>
        <p:spPr/>
        <p:txBody>
          <a:bodyPr/>
          <a:lstStyle/>
          <a:p>
            <a:fld id="{C94E8D62-D41F-6042-BCDF-79D228EFA10F}" type="slidenum">
              <a:rPr lang="en-US" smtClean="0"/>
              <a:pPr/>
              <a:t>3</a:t>
            </a:fld>
            <a:endParaRPr lang="en-US" dirty="0"/>
          </a:p>
        </p:txBody>
      </p:sp>
    </p:spTree>
    <p:extLst>
      <p:ext uri="{BB962C8B-B14F-4D97-AF65-F5344CB8AC3E}">
        <p14:creationId xmlns:p14="http://schemas.microsoft.com/office/powerpoint/2010/main" val="29041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Chụp ảnh ph</a:t>
            </a:r>
            <a:r>
              <a:rPr lang="vi-VN"/>
              <a:t>ơ</a:t>
            </a:r>
            <a:r>
              <a:rPr lang="en-US"/>
              <a:t>i sáng là một kĩ thuật chụp ảnh chuyên nghiệp. Chụp ảnh ph</a:t>
            </a:r>
            <a:r>
              <a:rPr lang="vi-VN"/>
              <a:t>ơ</a:t>
            </a:r>
            <a:r>
              <a:rPr lang="en-US"/>
              <a:t>i sáng tức là kéo dài thời gian mở của màn trập lâu h</a:t>
            </a:r>
            <a:r>
              <a:rPr lang="vi-VN"/>
              <a:t>ơ</a:t>
            </a:r>
            <a:r>
              <a:rPr lang="en-US"/>
              <a:t>n. Có thể từ 30 giây đến 1 phút hoặc có thể nhiều h</a:t>
            </a:r>
            <a:r>
              <a:rPr lang="vi-VN"/>
              <a:t>ơ</a:t>
            </a:r>
            <a:r>
              <a:rPr lang="en-US"/>
              <a:t>n nữa</a:t>
            </a:r>
          </a:p>
          <a:p>
            <a:r>
              <a:rPr lang="en-US"/>
              <a:t>Để chụp đ</a:t>
            </a:r>
            <a:r>
              <a:rPr lang="vi-VN"/>
              <a:t>ư</a:t>
            </a:r>
            <a:r>
              <a:rPr lang="en-US"/>
              <a:t>ợc ảnh ph</a:t>
            </a:r>
            <a:r>
              <a:rPr lang="vi-VN"/>
              <a:t>ơ</a:t>
            </a:r>
            <a:r>
              <a:rPr lang="en-US"/>
              <a:t>i sáng thì ng</a:t>
            </a:r>
            <a:r>
              <a:rPr lang="vi-VN"/>
              <a:t>ư</a:t>
            </a:r>
            <a:r>
              <a:rPr lang="en-US"/>
              <a:t>ời không có kinh nghiệm nhiếp ảnh sẽ gặp phải nhiều khó khăn</a:t>
            </a:r>
          </a:p>
        </p:txBody>
      </p:sp>
      <p:sp>
        <p:nvSpPr>
          <p:cNvPr id="4" name="Slide Number Placeholder 3"/>
          <p:cNvSpPr>
            <a:spLocks noGrp="1"/>
          </p:cNvSpPr>
          <p:nvPr>
            <p:ph type="sldNum" sz="quarter" idx="5"/>
          </p:nvPr>
        </p:nvSpPr>
        <p:spPr/>
        <p:txBody>
          <a:bodyPr/>
          <a:lstStyle/>
          <a:p>
            <a:fld id="{C94E8D62-D41F-6042-BCDF-79D228EFA10F}" type="slidenum">
              <a:rPr lang="en-US" smtClean="0"/>
              <a:pPr/>
              <a:t>4</a:t>
            </a:fld>
            <a:endParaRPr lang="en-US" dirty="0"/>
          </a:p>
        </p:txBody>
      </p:sp>
    </p:spTree>
    <p:extLst>
      <p:ext uri="{BB962C8B-B14F-4D97-AF65-F5344CB8AC3E}">
        <p14:creationId xmlns:p14="http://schemas.microsoft.com/office/powerpoint/2010/main" val="140554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Với intent là greet</a:t>
            </a:r>
          </a:p>
          <a:p>
            <a:r>
              <a:rPr lang="en-US"/>
              <a:t>Và alias(chỉ các biến thể của một từ, hoặc các từ đồng nghĩa của một từ) là hi</a:t>
            </a:r>
          </a:p>
        </p:txBody>
      </p:sp>
      <p:sp>
        <p:nvSpPr>
          <p:cNvPr id="4" name="Slide Number Placeholder 3"/>
          <p:cNvSpPr>
            <a:spLocks noGrp="1"/>
          </p:cNvSpPr>
          <p:nvPr>
            <p:ph type="sldNum" sz="quarter" idx="5"/>
          </p:nvPr>
        </p:nvSpPr>
        <p:spPr/>
        <p:txBody>
          <a:bodyPr/>
          <a:lstStyle/>
          <a:p>
            <a:fld id="{C94E8D62-D41F-6042-BCDF-79D228EFA10F}" type="slidenum">
              <a:rPr lang="en-US" smtClean="0"/>
              <a:pPr/>
              <a:t>7</a:t>
            </a:fld>
            <a:endParaRPr lang="en-US" dirty="0"/>
          </a:p>
        </p:txBody>
      </p:sp>
    </p:spTree>
    <p:extLst>
      <p:ext uri="{BB962C8B-B14F-4D97-AF65-F5344CB8AC3E}">
        <p14:creationId xmlns:p14="http://schemas.microsoft.com/office/powerpoint/2010/main" val="112579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4E8D62-D41F-6042-BCDF-79D228EFA10F}" type="slidenum">
              <a:rPr lang="en-US" smtClean="0"/>
              <a:pPr/>
              <a:t>8</a:t>
            </a:fld>
            <a:endParaRPr lang="en-US" dirty="0"/>
          </a:p>
        </p:txBody>
      </p:sp>
    </p:spTree>
    <p:extLst>
      <p:ext uri="{BB962C8B-B14F-4D97-AF65-F5344CB8AC3E}">
        <p14:creationId xmlns:p14="http://schemas.microsoft.com/office/powerpoint/2010/main" val="272674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Nhờ vào những đặc điểm của video và hình ảnh đã nêu ở trên, ta sẽ có s</a:t>
            </a:r>
            <a:r>
              <a:rPr lang="vi-VN"/>
              <a:t>ơ</a:t>
            </a:r>
            <a:r>
              <a:rPr lang="en-US"/>
              <a:t> đồ đ</a:t>
            </a:r>
            <a:r>
              <a:rPr lang="vi-VN"/>
              <a:t>ơ</a:t>
            </a:r>
            <a:r>
              <a:rPr lang="en-US"/>
              <a:t>n giản mô tả cách thức hoạt động của giải thuật nh</a:t>
            </a:r>
            <a:r>
              <a:rPr lang="vi-VN"/>
              <a:t>ư</a:t>
            </a:r>
            <a:r>
              <a:rPr lang="en-US"/>
              <a:t> sau.</a:t>
            </a:r>
          </a:p>
        </p:txBody>
      </p:sp>
      <p:sp>
        <p:nvSpPr>
          <p:cNvPr id="4" name="Slide Number Placeholder 3"/>
          <p:cNvSpPr>
            <a:spLocks noGrp="1"/>
          </p:cNvSpPr>
          <p:nvPr>
            <p:ph type="sldNum" sz="quarter" idx="5"/>
          </p:nvPr>
        </p:nvSpPr>
        <p:spPr/>
        <p:txBody>
          <a:bodyPr/>
          <a:lstStyle/>
          <a:p>
            <a:fld id="{C94E8D62-D41F-6042-BCDF-79D228EFA10F}" type="slidenum">
              <a:rPr lang="en-US" smtClean="0"/>
              <a:pPr/>
              <a:t>9</a:t>
            </a:fld>
            <a:endParaRPr lang="en-US" dirty="0"/>
          </a:p>
        </p:txBody>
      </p:sp>
    </p:spTree>
    <p:extLst>
      <p:ext uri="{BB962C8B-B14F-4D97-AF65-F5344CB8AC3E}">
        <p14:creationId xmlns:p14="http://schemas.microsoft.com/office/powerpoint/2010/main" val="1594456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Bên cạnh đó, đề tài cũng xây dựng một số chức năng xử lí ảnh, nhầm giúp ng</a:t>
            </a:r>
            <a:r>
              <a:rPr lang="vi-VN"/>
              <a:t>ư</a:t>
            </a:r>
            <a:r>
              <a:rPr lang="en-US"/>
              <a:t>ời dùng có nhiều tùy chọn h</a:t>
            </a:r>
            <a:r>
              <a:rPr lang="vi-VN"/>
              <a:t>ơ</a:t>
            </a:r>
            <a:r>
              <a:rPr lang="en-US"/>
              <a:t>n</a:t>
            </a:r>
          </a:p>
        </p:txBody>
      </p:sp>
      <p:sp>
        <p:nvSpPr>
          <p:cNvPr id="4" name="Slide Number Placeholder 3"/>
          <p:cNvSpPr>
            <a:spLocks noGrp="1"/>
          </p:cNvSpPr>
          <p:nvPr>
            <p:ph type="sldNum" sz="quarter" idx="5"/>
          </p:nvPr>
        </p:nvSpPr>
        <p:spPr/>
        <p:txBody>
          <a:bodyPr/>
          <a:lstStyle/>
          <a:p>
            <a:fld id="{C94E8D62-D41F-6042-BCDF-79D228EFA10F}" type="slidenum">
              <a:rPr lang="en-US" smtClean="0"/>
              <a:pPr/>
              <a:t>10</a:t>
            </a:fld>
            <a:endParaRPr lang="en-US" dirty="0"/>
          </a:p>
        </p:txBody>
      </p:sp>
    </p:spTree>
    <p:extLst>
      <p:ext uri="{BB962C8B-B14F-4D97-AF65-F5344CB8AC3E}">
        <p14:creationId xmlns:p14="http://schemas.microsoft.com/office/powerpoint/2010/main" val="19346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Áp dụng thuật toán vừa nêu ở trên vào video</a:t>
            </a:r>
          </a:p>
        </p:txBody>
      </p:sp>
      <p:sp>
        <p:nvSpPr>
          <p:cNvPr id="4" name="Slide Number Placeholder 3"/>
          <p:cNvSpPr>
            <a:spLocks noGrp="1"/>
          </p:cNvSpPr>
          <p:nvPr>
            <p:ph type="sldNum" sz="quarter" idx="5"/>
          </p:nvPr>
        </p:nvSpPr>
        <p:spPr/>
        <p:txBody>
          <a:bodyPr/>
          <a:lstStyle/>
          <a:p>
            <a:fld id="{C94E8D62-D41F-6042-BCDF-79D228EFA10F}" type="slidenum">
              <a:rPr lang="en-US" smtClean="0"/>
              <a:pPr/>
              <a:t>11</a:t>
            </a:fld>
            <a:endParaRPr lang="en-US" dirty="0"/>
          </a:p>
        </p:txBody>
      </p:sp>
    </p:spTree>
    <p:extLst>
      <p:ext uri="{BB962C8B-B14F-4D97-AF65-F5344CB8AC3E}">
        <p14:creationId xmlns:p14="http://schemas.microsoft.com/office/powerpoint/2010/main" val="364089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4818119"/>
            <a:ext cx="20729099" cy="1825542"/>
          </a:xfrm>
        </p:spPr>
        <p:txBody>
          <a:bodyPr/>
          <a:lstStyle>
            <a:lvl1pPr>
              <a:defRPr>
                <a:solidFill>
                  <a:schemeClr val="bg2"/>
                </a:solidFill>
              </a:defRPr>
            </a:lvl1pPr>
          </a:lstStyle>
          <a:p>
            <a:r>
              <a:rPr lang="en-US"/>
              <a:t>Click to edit Master title style</a:t>
            </a:r>
          </a:p>
        </p:txBody>
      </p:sp>
      <p:sp>
        <p:nvSpPr>
          <p:cNvPr id="3" name="Subtitle 2"/>
          <p:cNvSpPr>
            <a:spLocks noGrp="1"/>
          </p:cNvSpPr>
          <p:nvPr>
            <p:ph type="subTitle" idx="1"/>
          </p:nvPr>
        </p:nvSpPr>
        <p:spPr>
          <a:xfrm>
            <a:off x="3658076" y="7772400"/>
            <a:ext cx="17071023" cy="3505200"/>
          </a:xfrm>
        </p:spPr>
        <p:txBody>
          <a:bodyPr>
            <a:normAutofit/>
          </a:bodyPr>
          <a:lstStyle>
            <a:lvl1pPr marL="0" indent="0" algn="ctr">
              <a:lnSpc>
                <a:spcPct val="120000"/>
              </a:lnSpc>
              <a:buNone/>
              <a:defRPr sz="2400">
                <a:solidFill>
                  <a:schemeClr val="tx2"/>
                </a:solidFill>
              </a:defRPr>
            </a:lvl1pPr>
            <a:lvl2pPr marL="1087444" indent="0" algn="ctr">
              <a:buNone/>
              <a:defRPr>
                <a:solidFill>
                  <a:schemeClr val="tx1">
                    <a:tint val="75000"/>
                  </a:schemeClr>
                </a:solidFill>
              </a:defRPr>
            </a:lvl2pPr>
            <a:lvl3pPr marL="2174887" indent="0" algn="ctr">
              <a:buNone/>
              <a:defRPr>
                <a:solidFill>
                  <a:schemeClr val="tx1">
                    <a:tint val="75000"/>
                  </a:schemeClr>
                </a:solidFill>
              </a:defRPr>
            </a:lvl3pPr>
            <a:lvl4pPr marL="3262338" indent="0" algn="ctr">
              <a:buNone/>
              <a:defRPr>
                <a:solidFill>
                  <a:schemeClr val="tx1">
                    <a:tint val="75000"/>
                  </a:schemeClr>
                </a:solidFill>
              </a:defRPr>
            </a:lvl4pPr>
            <a:lvl5pPr marL="4349779" indent="0" algn="ctr">
              <a:buNone/>
              <a:defRPr>
                <a:solidFill>
                  <a:schemeClr val="tx1">
                    <a:tint val="75000"/>
                  </a:schemeClr>
                </a:solidFill>
              </a:defRPr>
            </a:lvl5pPr>
            <a:lvl6pPr marL="5437225" indent="0" algn="ctr">
              <a:buNone/>
              <a:defRPr>
                <a:solidFill>
                  <a:schemeClr val="tx1">
                    <a:tint val="75000"/>
                  </a:schemeClr>
                </a:solidFill>
              </a:defRPr>
            </a:lvl6pPr>
            <a:lvl7pPr marL="6524671" indent="0" algn="ctr">
              <a:buNone/>
              <a:defRPr>
                <a:solidFill>
                  <a:schemeClr val="tx1">
                    <a:tint val="75000"/>
                  </a:schemeClr>
                </a:solidFill>
              </a:defRPr>
            </a:lvl7pPr>
            <a:lvl8pPr marL="7612115" indent="0" algn="ctr">
              <a:buNone/>
              <a:defRPr>
                <a:solidFill>
                  <a:schemeClr val="tx1">
                    <a:tint val="75000"/>
                  </a:schemeClr>
                </a:solidFill>
              </a:defRPr>
            </a:lvl8pPr>
            <a:lvl9pPr marL="8699558"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C9468CE9-3F3D-1446-A027-4B4CDD3883B0}" type="slidenum">
              <a:rPr lang="en-US" smtClean="0"/>
              <a:t>‹#›</a:t>
            </a:fld>
            <a:endParaRPr lang="en-US"/>
          </a:p>
        </p:txBody>
      </p:sp>
    </p:spTree>
    <p:extLst>
      <p:ext uri="{BB962C8B-B14F-4D97-AF65-F5344CB8AC3E}">
        <p14:creationId xmlns:p14="http://schemas.microsoft.com/office/powerpoint/2010/main" val="35947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sp>
        <p:nvSpPr>
          <p:cNvPr id="17" name="Picture Placeholder 12"/>
          <p:cNvSpPr>
            <a:spLocks noGrp="1"/>
          </p:cNvSpPr>
          <p:nvPr>
            <p:ph type="pic" sz="quarter" idx="14"/>
          </p:nvPr>
        </p:nvSpPr>
        <p:spPr>
          <a:xfrm>
            <a:off x="16426223" y="3706854"/>
            <a:ext cx="5882547" cy="7777029"/>
          </a:xfrm>
        </p:spPr>
        <p:txBody>
          <a:bodyPr>
            <a:normAutofit/>
          </a:bodyPr>
          <a:lstStyle>
            <a:lvl1pPr>
              <a:defRPr sz="2800"/>
            </a:lvl1pPr>
          </a:lstStyle>
          <a:p>
            <a:endParaRPr lang="en-US" dirty="0"/>
          </a:p>
        </p:txBody>
      </p:sp>
      <p:sp>
        <p:nvSpPr>
          <p:cNvPr id="8"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Tree>
    <p:extLst>
      <p:ext uri="{BB962C8B-B14F-4D97-AF65-F5344CB8AC3E}">
        <p14:creationId xmlns:p14="http://schemas.microsoft.com/office/powerpoint/2010/main" val="299538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Phone 6 White">
    <p:spTree>
      <p:nvGrpSpPr>
        <p:cNvPr id="1" name=""/>
        <p:cNvGrpSpPr/>
        <p:nvPr/>
      </p:nvGrpSpPr>
      <p:grpSpPr>
        <a:xfrm>
          <a:off x="0" y="0"/>
          <a:ext cx="0" cy="0"/>
          <a:chOff x="0" y="0"/>
          <a:chExt cx="0" cy="0"/>
        </a:xfrm>
      </p:grpSpPr>
      <p:sp>
        <p:nvSpPr>
          <p:cNvPr id="17" name="Picture Placeholder 12"/>
          <p:cNvSpPr>
            <a:spLocks noGrp="1"/>
          </p:cNvSpPr>
          <p:nvPr>
            <p:ph type="pic" sz="quarter" idx="14"/>
          </p:nvPr>
        </p:nvSpPr>
        <p:spPr>
          <a:xfrm>
            <a:off x="10102691" y="4239458"/>
            <a:ext cx="4181656" cy="7333648"/>
          </a:xfrm>
        </p:spPr>
        <p:txBody>
          <a:bodyPr>
            <a:normAutofit/>
          </a:bodyPr>
          <a:lstStyle>
            <a:lvl1pPr>
              <a:defRPr sz="2800"/>
            </a:lvl1pPr>
          </a:lstStyle>
          <a:p>
            <a:endParaRPr lang="en-US" dirty="0"/>
          </a:p>
        </p:txBody>
      </p:sp>
      <p:sp>
        <p:nvSpPr>
          <p:cNvPr id="8"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Tree>
    <p:extLst>
      <p:ext uri="{BB962C8B-B14F-4D97-AF65-F5344CB8AC3E}">
        <p14:creationId xmlns:p14="http://schemas.microsoft.com/office/powerpoint/2010/main" val="163111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Pad Air">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
        <p:nvSpPr>
          <p:cNvPr id="5" name="Picture Placeholder 12"/>
          <p:cNvSpPr>
            <a:spLocks noGrp="1"/>
          </p:cNvSpPr>
          <p:nvPr>
            <p:ph type="pic" sz="quarter" idx="14"/>
          </p:nvPr>
        </p:nvSpPr>
        <p:spPr>
          <a:xfrm>
            <a:off x="8659448" y="4239457"/>
            <a:ext cx="6985290" cy="9729073"/>
          </a:xfrm>
        </p:spPr>
        <p:txBody>
          <a:bodyPr>
            <a:normAutofit/>
          </a:bodyPr>
          <a:lstStyle>
            <a:lvl1pPr>
              <a:defRPr sz="2800"/>
            </a:lvl1pPr>
          </a:lstStyle>
          <a:p>
            <a:endParaRPr lang="en-US" dirty="0"/>
          </a:p>
        </p:txBody>
      </p:sp>
    </p:spTree>
    <p:extLst>
      <p:ext uri="{BB962C8B-B14F-4D97-AF65-F5344CB8AC3E}">
        <p14:creationId xmlns:p14="http://schemas.microsoft.com/office/powerpoint/2010/main" val="28211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
        <p:nvSpPr>
          <p:cNvPr id="7" name="Picture Placeholder 2"/>
          <p:cNvSpPr>
            <a:spLocks noGrp="1"/>
          </p:cNvSpPr>
          <p:nvPr>
            <p:ph type="pic" sz="quarter" idx="13"/>
          </p:nvPr>
        </p:nvSpPr>
        <p:spPr>
          <a:xfrm>
            <a:off x="8216900" y="3779838"/>
            <a:ext cx="7918450" cy="4987925"/>
          </a:xfrm>
        </p:spPr>
        <p:txBody>
          <a:bodyPr/>
          <a:lstStyle/>
          <a:p>
            <a:endParaRPr lang="en-US"/>
          </a:p>
        </p:txBody>
      </p:sp>
    </p:spTree>
    <p:extLst>
      <p:ext uri="{BB962C8B-B14F-4D97-AF65-F5344CB8AC3E}">
        <p14:creationId xmlns:p14="http://schemas.microsoft.com/office/powerpoint/2010/main" val="312717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
        <p:nvSpPr>
          <p:cNvPr id="7" name="Picture Placeholder 2"/>
          <p:cNvSpPr>
            <a:spLocks noGrp="1"/>
          </p:cNvSpPr>
          <p:nvPr>
            <p:ph type="pic" sz="quarter" idx="13"/>
          </p:nvPr>
        </p:nvSpPr>
        <p:spPr>
          <a:xfrm>
            <a:off x="8077200" y="3749677"/>
            <a:ext cx="7918450" cy="4378323"/>
          </a:xfrm>
        </p:spPr>
        <p:txBody>
          <a:bodyPr/>
          <a:lstStyle/>
          <a:p>
            <a:endParaRPr lang="en-US"/>
          </a:p>
        </p:txBody>
      </p:sp>
    </p:spTree>
    <p:extLst>
      <p:ext uri="{BB962C8B-B14F-4D97-AF65-F5344CB8AC3E}">
        <p14:creationId xmlns:p14="http://schemas.microsoft.com/office/powerpoint/2010/main" val="392381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909784" y="510459"/>
            <a:ext cx="824808" cy="462198"/>
          </a:xfrm>
        </p:spPr>
        <p:txBody>
          <a:bodyPr/>
          <a:lstStyle/>
          <a:p>
            <a:fld id="{C9468CE9-3F3D-1446-A027-4B4CDD3883B0}" type="slidenum">
              <a:rPr lang="en-US" smtClean="0"/>
              <a:t>‹#›</a:t>
            </a:fld>
            <a:endParaRPr lang="en-US"/>
          </a:p>
        </p:txBody>
      </p:sp>
      <p:sp>
        <p:nvSpPr>
          <p:cNvPr id="4" name="Picture Placeholder 3"/>
          <p:cNvSpPr>
            <a:spLocks noGrp="1"/>
          </p:cNvSpPr>
          <p:nvPr>
            <p:ph type="pic" sz="quarter" idx="13"/>
          </p:nvPr>
        </p:nvSpPr>
        <p:spPr>
          <a:xfrm>
            <a:off x="-1" y="3318969"/>
            <a:ext cx="24387175" cy="5917778"/>
          </a:xfrm>
        </p:spPr>
        <p:txBody>
          <a:bodyPr/>
          <a:lstStyle/>
          <a:p>
            <a:endParaRPr lang="en-US"/>
          </a:p>
        </p:txBody>
      </p:sp>
    </p:spTree>
    <p:extLst>
      <p:ext uri="{BB962C8B-B14F-4D97-AF65-F5344CB8AC3E}">
        <p14:creationId xmlns:p14="http://schemas.microsoft.com/office/powerpoint/2010/main" val="244403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9468CE9-3F3D-1446-A027-4B4CDD3883B0}" type="slidenum">
              <a:rPr lang="en-US" smtClean="0"/>
              <a:t>‹#›</a:t>
            </a:fld>
            <a:endParaRPr lang="en-US"/>
          </a:p>
        </p:txBody>
      </p:sp>
      <p:sp>
        <p:nvSpPr>
          <p:cNvPr id="8" name="Picture Placeholder 7"/>
          <p:cNvSpPr>
            <a:spLocks noGrp="1"/>
          </p:cNvSpPr>
          <p:nvPr>
            <p:ph type="pic" sz="quarter" idx="13" hasCustomPrompt="1"/>
          </p:nvPr>
        </p:nvSpPr>
        <p:spPr>
          <a:xfrm>
            <a:off x="9781570" y="1585465"/>
            <a:ext cx="4824036" cy="4824038"/>
          </a:xfrm>
          <a:prstGeom prst="ellipse">
            <a:avLst/>
          </a:prstGeom>
        </p:spPr>
        <p:txBody>
          <a:bodyPr/>
          <a:lstStyle/>
          <a:p>
            <a:r>
              <a:rPr lang="en-US" dirty="0"/>
              <a:t>Drag and Drop</a:t>
            </a:r>
          </a:p>
        </p:txBody>
      </p:sp>
      <p:sp>
        <p:nvSpPr>
          <p:cNvPr id="7" name="Title 1"/>
          <p:cNvSpPr>
            <a:spLocks noGrp="1"/>
          </p:cNvSpPr>
          <p:nvPr>
            <p:ph type="ctrTitle"/>
          </p:nvPr>
        </p:nvSpPr>
        <p:spPr>
          <a:xfrm>
            <a:off x="4759089" y="6809613"/>
            <a:ext cx="14868997" cy="1190422"/>
          </a:xfrm>
        </p:spPr>
        <p:txBody>
          <a:bodyPr>
            <a:noAutofit/>
          </a:bodyPr>
          <a:lstStyle/>
          <a:p>
            <a:endParaRPr lang="en-US" dirty="0">
              <a:solidFill>
                <a:schemeClr val="bg2"/>
              </a:solidFill>
            </a:endParaRPr>
          </a:p>
        </p:txBody>
      </p:sp>
      <p:sp>
        <p:nvSpPr>
          <p:cNvPr id="9" name="Subtitle 2"/>
          <p:cNvSpPr>
            <a:spLocks noGrp="1"/>
          </p:cNvSpPr>
          <p:nvPr>
            <p:ph type="subTitle" idx="1"/>
          </p:nvPr>
        </p:nvSpPr>
        <p:spPr>
          <a:xfrm>
            <a:off x="3658076" y="8638230"/>
            <a:ext cx="17071023" cy="2790560"/>
          </a:xfrm>
        </p:spPr>
        <p:txBody>
          <a:bodyPr>
            <a:noAutofit/>
          </a:bodyPr>
          <a:lstStyle/>
          <a:p>
            <a:endParaRPr lang="en-US" dirty="0"/>
          </a:p>
        </p:txBody>
      </p:sp>
    </p:spTree>
    <p:extLst>
      <p:ext uri="{BB962C8B-B14F-4D97-AF65-F5344CB8AC3E}">
        <p14:creationId xmlns:p14="http://schemas.microsoft.com/office/powerpoint/2010/main" val="225156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s">
    <p:spTree>
      <p:nvGrpSpPr>
        <p:cNvPr id="1" name=""/>
        <p:cNvGrpSpPr/>
        <p:nvPr/>
      </p:nvGrpSpPr>
      <p:grpSpPr>
        <a:xfrm>
          <a:off x="0" y="0"/>
          <a:ext cx="0" cy="0"/>
          <a:chOff x="0" y="0"/>
          <a:chExt cx="0" cy="0"/>
        </a:xfrm>
      </p:grpSpPr>
      <p:sp>
        <p:nvSpPr>
          <p:cNvPr id="8" name="Picture Placeholder 4"/>
          <p:cNvSpPr>
            <a:spLocks noGrp="1"/>
          </p:cNvSpPr>
          <p:nvPr>
            <p:ph type="pic" sz="quarter" idx="13" hasCustomPrompt="1"/>
          </p:nvPr>
        </p:nvSpPr>
        <p:spPr>
          <a:xfrm>
            <a:off x="0" y="0"/>
            <a:ext cx="24387175" cy="13716000"/>
          </a:xfrm>
        </p:spPr>
        <p:txBody>
          <a:bodyPr/>
          <a:lstStyle>
            <a:lvl1pPr>
              <a:defRPr baseline="0"/>
            </a:lvl1pPr>
          </a:lstStyle>
          <a:p>
            <a:r>
              <a:rPr lang="en-US" dirty="0"/>
              <a:t>Drag / Drop / Send to Back</a:t>
            </a:r>
          </a:p>
        </p:txBody>
      </p:sp>
    </p:spTree>
    <p:extLst>
      <p:ext uri="{BB962C8B-B14F-4D97-AF65-F5344CB8AC3E}">
        <p14:creationId xmlns:p14="http://schemas.microsoft.com/office/powerpoint/2010/main" val="300436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1" y="0"/>
            <a:ext cx="15601949" cy="13716000"/>
          </a:xfrm>
        </p:spPr>
        <p:txBody>
          <a:bodyPr/>
          <a:lstStyle>
            <a:lvl1pPr>
              <a:defRPr baseline="0"/>
            </a:lvl1pPr>
          </a:lstStyle>
          <a:p>
            <a:r>
              <a:rPr lang="en-US" dirty="0"/>
              <a:t>Drag / Drop / Send to Back</a:t>
            </a:r>
          </a:p>
        </p:txBody>
      </p:sp>
    </p:spTree>
    <p:extLst>
      <p:ext uri="{BB962C8B-B14F-4D97-AF65-F5344CB8AC3E}">
        <p14:creationId xmlns:p14="http://schemas.microsoft.com/office/powerpoint/2010/main" val="42425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3290986" y="4126611"/>
            <a:ext cx="3983038" cy="3983037"/>
          </a:xfrm>
          <a:ln>
            <a:noFill/>
          </a:ln>
        </p:spPr>
        <p:txBody>
          <a:bodyPr/>
          <a:lstStyle/>
          <a:p>
            <a:endParaRPr lang="en-US"/>
          </a:p>
        </p:txBody>
      </p:sp>
      <p:sp>
        <p:nvSpPr>
          <p:cNvPr id="7" name="Picture Placeholder 2"/>
          <p:cNvSpPr>
            <a:spLocks noGrp="1"/>
          </p:cNvSpPr>
          <p:nvPr>
            <p:ph type="pic" sz="quarter" idx="14"/>
          </p:nvPr>
        </p:nvSpPr>
        <p:spPr>
          <a:xfrm>
            <a:off x="7909051" y="4126611"/>
            <a:ext cx="3983038" cy="3983037"/>
          </a:xfrm>
          <a:ln>
            <a:noFill/>
          </a:ln>
        </p:spPr>
        <p:txBody>
          <a:bodyPr/>
          <a:lstStyle/>
          <a:p>
            <a:endParaRPr lang="en-US"/>
          </a:p>
        </p:txBody>
      </p:sp>
      <p:sp>
        <p:nvSpPr>
          <p:cNvPr id="8" name="Picture Placeholder 2"/>
          <p:cNvSpPr>
            <a:spLocks noGrp="1"/>
          </p:cNvSpPr>
          <p:nvPr>
            <p:ph type="pic" sz="quarter" idx="15"/>
          </p:nvPr>
        </p:nvSpPr>
        <p:spPr>
          <a:xfrm>
            <a:off x="12585304" y="4126611"/>
            <a:ext cx="3983038" cy="3983037"/>
          </a:xfrm>
          <a:ln>
            <a:noFill/>
          </a:ln>
        </p:spPr>
        <p:txBody>
          <a:bodyPr/>
          <a:lstStyle/>
          <a:p>
            <a:endParaRPr lang="en-US"/>
          </a:p>
        </p:txBody>
      </p:sp>
      <p:sp>
        <p:nvSpPr>
          <p:cNvPr id="9" name="Picture Placeholder 2"/>
          <p:cNvSpPr>
            <a:spLocks noGrp="1"/>
          </p:cNvSpPr>
          <p:nvPr>
            <p:ph type="pic" sz="quarter" idx="16"/>
          </p:nvPr>
        </p:nvSpPr>
        <p:spPr>
          <a:xfrm>
            <a:off x="17261102" y="4126611"/>
            <a:ext cx="3983038" cy="3983037"/>
          </a:xfrm>
          <a:ln>
            <a:noFill/>
          </a:ln>
        </p:spPr>
        <p:txBody>
          <a:bodyPr/>
          <a:lstStyle/>
          <a:p>
            <a:endParaRPr lang="en-US"/>
          </a:p>
        </p:txBody>
      </p:sp>
      <p:sp>
        <p:nvSpPr>
          <p:cNvPr id="11" name="Title 1"/>
          <p:cNvSpPr>
            <a:spLocks noGrp="1"/>
          </p:cNvSpPr>
          <p:nvPr>
            <p:ph type="ctrTitle"/>
          </p:nvPr>
        </p:nvSpPr>
        <p:spPr>
          <a:xfrm>
            <a:off x="1829038" y="567771"/>
            <a:ext cx="20729099" cy="1133518"/>
          </a:xfrm>
        </p:spPr>
        <p:txBody>
          <a:bodyPr>
            <a:noAutofit/>
          </a:bodyPr>
          <a:lstStyle/>
          <a:p>
            <a:endParaRPr lang="en-US" dirty="0">
              <a:solidFill>
                <a:schemeClr val="bg2"/>
              </a:solidFill>
            </a:endParaRPr>
          </a:p>
        </p:txBody>
      </p:sp>
      <p:sp>
        <p:nvSpPr>
          <p:cNvPr id="12"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3"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4" name="Rectangle 13"/>
          <p:cNvSpPr/>
          <p:nvPr userDrawn="1"/>
        </p:nvSpPr>
        <p:spPr>
          <a:xfrm>
            <a:off x="0" y="12410058"/>
            <a:ext cx="24387175" cy="1305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5" name="Subtitle 2"/>
          <p:cNvSpPr>
            <a:spLocks noGrp="1"/>
          </p:cNvSpPr>
          <p:nvPr>
            <p:ph type="subTitle" idx="1"/>
          </p:nvPr>
        </p:nvSpPr>
        <p:spPr>
          <a:xfrm>
            <a:off x="1852918" y="1433050"/>
            <a:ext cx="20655938" cy="1075881"/>
          </a:xfrm>
        </p:spPr>
        <p:txBody>
          <a:bodyPr>
            <a:noAutofit/>
          </a:bodyPr>
          <a:lstStyle>
            <a:lvl1pPr>
              <a:defRPr sz="3100"/>
            </a:lvl1pPr>
          </a:lstStyle>
          <a:p>
            <a:endParaRPr lang="en-US" dirty="0"/>
          </a:p>
        </p:txBody>
      </p:sp>
      <p:sp>
        <p:nvSpPr>
          <p:cNvPr id="16" name="Slide Number Placeholder 5"/>
          <p:cNvSpPr>
            <a:spLocks noGrp="1"/>
          </p:cNvSpPr>
          <p:nvPr>
            <p:ph type="sldNum" sz="quarter" idx="4"/>
          </p:nvPr>
        </p:nvSpPr>
        <p:spPr>
          <a:xfrm>
            <a:off x="22909784" y="510459"/>
            <a:ext cx="824808" cy="462198"/>
          </a:xfrm>
          <a:prstGeom prst="rect">
            <a:avLst/>
          </a:prstGeom>
          <a:solidFill>
            <a:schemeClr val="bg2"/>
          </a:solidFill>
        </p:spPr>
        <p:txBody>
          <a:bodyPr vert="horz" lIns="0" tIns="182680" rIns="0" bIns="182680" rtlCol="0" anchor="ctr">
            <a:spAutoFit/>
          </a:bodyPr>
          <a:lstStyle>
            <a:lvl1pPr algn="ctr">
              <a:defRPr sz="2000">
                <a:ln>
                  <a:noFill/>
                </a:ln>
                <a:solidFill>
                  <a:schemeClr val="bg1"/>
                </a:solidFill>
                <a:latin typeface="Open Sans"/>
                <a:cs typeface="Open Sans"/>
              </a:defRPr>
            </a:lvl1pPr>
          </a:lstStyle>
          <a:p>
            <a:fld id="{C9468CE9-3F3D-1446-A027-4B4CDD3883B0}" type="slidenum">
              <a:rPr lang="en-US" smtClean="0"/>
              <a:pPr/>
              <a:t>‹#›</a:t>
            </a:fld>
            <a:endParaRPr lang="en-US"/>
          </a:p>
        </p:txBody>
      </p:sp>
    </p:spTree>
    <p:extLst>
      <p:ext uri="{BB962C8B-B14F-4D97-AF65-F5344CB8AC3E}">
        <p14:creationId xmlns:p14="http://schemas.microsoft.com/office/powerpoint/2010/main" val="137336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06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S w Colo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9468CE9-3F3D-1446-A027-4B4CDD3883B0}" type="slidenum">
              <a:rPr lang="en-US" smtClean="0"/>
              <a:t>‹#›</a:t>
            </a:fld>
            <a:endParaRPr lang="en-US"/>
          </a:p>
        </p:txBody>
      </p:sp>
      <p:sp>
        <p:nvSpPr>
          <p:cNvPr id="11" name="Title 1"/>
          <p:cNvSpPr>
            <a:spLocks noGrp="1"/>
          </p:cNvSpPr>
          <p:nvPr>
            <p:ph type="ctrTitle"/>
          </p:nvPr>
        </p:nvSpPr>
        <p:spPr>
          <a:xfrm>
            <a:off x="1829038" y="567771"/>
            <a:ext cx="20729099" cy="1133518"/>
          </a:xfrm>
        </p:spPr>
        <p:txBody>
          <a:bodyPr>
            <a:noAutofit/>
          </a:bodyPr>
          <a:lstStyle/>
          <a:p>
            <a:endParaRPr lang="en-US" dirty="0">
              <a:solidFill>
                <a:schemeClr val="bg2"/>
              </a:solidFill>
            </a:endParaRPr>
          </a:p>
        </p:txBody>
      </p:sp>
      <p:sp>
        <p:nvSpPr>
          <p:cNvPr id="12"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3"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5" name="Subtitle 2"/>
          <p:cNvSpPr>
            <a:spLocks noGrp="1"/>
          </p:cNvSpPr>
          <p:nvPr>
            <p:ph type="subTitle" idx="1"/>
          </p:nvPr>
        </p:nvSpPr>
        <p:spPr>
          <a:xfrm>
            <a:off x="1852918" y="1433050"/>
            <a:ext cx="20655938" cy="1075881"/>
          </a:xfrm>
        </p:spPr>
        <p:txBody>
          <a:bodyPr>
            <a:noAutofit/>
          </a:bodyPr>
          <a:lstStyle>
            <a:lvl1pPr>
              <a:defRPr sz="3100"/>
            </a:lvl1pPr>
          </a:lstStyle>
          <a:p>
            <a:endParaRPr lang="en-US" dirty="0"/>
          </a:p>
        </p:txBody>
      </p:sp>
    </p:spTree>
    <p:extLst>
      <p:ext uri="{BB962C8B-B14F-4D97-AF65-F5344CB8AC3E}">
        <p14:creationId xmlns:p14="http://schemas.microsoft.com/office/powerpoint/2010/main" val="386227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S No Colo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9468CE9-3F3D-1446-A027-4B4CDD3883B0}" type="slidenum">
              <a:rPr lang="en-US" smtClean="0"/>
              <a:t>‹#›</a:t>
            </a:fld>
            <a:endParaRPr lang="en-US"/>
          </a:p>
        </p:txBody>
      </p:sp>
      <p:sp>
        <p:nvSpPr>
          <p:cNvPr id="11" name="Title 1"/>
          <p:cNvSpPr>
            <a:spLocks noGrp="1"/>
          </p:cNvSpPr>
          <p:nvPr>
            <p:ph type="ctrTitle"/>
          </p:nvPr>
        </p:nvSpPr>
        <p:spPr>
          <a:xfrm>
            <a:off x="1829038" y="567771"/>
            <a:ext cx="20729099" cy="1133518"/>
          </a:xfrm>
        </p:spPr>
        <p:txBody>
          <a:bodyPr>
            <a:noAutofit/>
          </a:bodyPr>
          <a:lstStyle/>
          <a:p>
            <a:endParaRPr lang="en-US" dirty="0">
              <a:solidFill>
                <a:schemeClr val="bg2"/>
              </a:solidFill>
            </a:endParaRPr>
          </a:p>
        </p:txBody>
      </p:sp>
      <p:sp>
        <p:nvSpPr>
          <p:cNvPr id="12"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3"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4" name="Rectangle 13"/>
          <p:cNvSpPr/>
          <p:nvPr userDrawn="1"/>
        </p:nvSpPr>
        <p:spPr>
          <a:xfrm>
            <a:off x="0" y="12410058"/>
            <a:ext cx="24387175" cy="1305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15" name="Subtitle 2"/>
          <p:cNvSpPr>
            <a:spLocks noGrp="1"/>
          </p:cNvSpPr>
          <p:nvPr>
            <p:ph type="subTitle" idx="1"/>
          </p:nvPr>
        </p:nvSpPr>
        <p:spPr>
          <a:xfrm>
            <a:off x="1852918" y="1433050"/>
            <a:ext cx="20655938" cy="1075881"/>
          </a:xfrm>
        </p:spPr>
        <p:txBody>
          <a:bodyPr>
            <a:noAutofit/>
          </a:bodyPr>
          <a:lstStyle>
            <a:lvl1pPr>
              <a:defRPr sz="3100"/>
            </a:lvl1pPr>
          </a:lstStyle>
          <a:p>
            <a:endParaRPr lang="en-US" dirty="0"/>
          </a:p>
        </p:txBody>
      </p:sp>
    </p:spTree>
    <p:extLst>
      <p:ext uri="{BB962C8B-B14F-4D97-AF65-F5344CB8AC3E}">
        <p14:creationId xmlns:p14="http://schemas.microsoft.com/office/powerpoint/2010/main" val="247722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Phone 6">
    <p:spTree>
      <p:nvGrpSpPr>
        <p:cNvPr id="1" name=""/>
        <p:cNvGrpSpPr/>
        <p:nvPr/>
      </p:nvGrpSpPr>
      <p:grpSpPr>
        <a:xfrm>
          <a:off x="0" y="0"/>
          <a:ext cx="0" cy="0"/>
          <a:chOff x="0" y="0"/>
          <a:chExt cx="0" cy="0"/>
        </a:xfrm>
      </p:grpSpPr>
      <p:sp>
        <p:nvSpPr>
          <p:cNvPr id="12"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3" name="Subtitle 2"/>
          <p:cNvSpPr txBox="1">
            <a:spLocks/>
          </p:cNvSpPr>
          <p:nvPr userDrawn="1"/>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p>
        </p:txBody>
      </p:sp>
      <p:sp>
        <p:nvSpPr>
          <p:cNvPr id="14" name="Rectangle 13"/>
          <p:cNvSpPr/>
          <p:nvPr userDrawn="1"/>
        </p:nvSpPr>
        <p:spPr>
          <a:xfrm>
            <a:off x="0" y="12410058"/>
            <a:ext cx="24387175" cy="1305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Light"/>
            </a:endParaRPr>
          </a:p>
        </p:txBody>
      </p:sp>
      <p:sp>
        <p:nvSpPr>
          <p:cNvPr id="3" name="Picture Placeholder 2"/>
          <p:cNvSpPr>
            <a:spLocks noGrp="1"/>
          </p:cNvSpPr>
          <p:nvPr>
            <p:ph type="pic" sz="quarter" idx="13"/>
          </p:nvPr>
        </p:nvSpPr>
        <p:spPr>
          <a:xfrm>
            <a:off x="1865312" y="2641600"/>
            <a:ext cx="4891087" cy="8658794"/>
          </a:xfrm>
        </p:spPr>
        <p:txBody>
          <a:bodyPr/>
          <a:lstStyle/>
          <a:p>
            <a:endParaRPr lang="en-US"/>
          </a:p>
        </p:txBody>
      </p:sp>
    </p:spTree>
    <p:extLst>
      <p:ext uri="{BB962C8B-B14F-4D97-AF65-F5344CB8AC3E}">
        <p14:creationId xmlns:p14="http://schemas.microsoft.com/office/powerpoint/2010/main" val="339458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359" y="549278"/>
            <a:ext cx="21948458" cy="2286000"/>
          </a:xfrm>
          <a:prstGeom prst="rect">
            <a:avLst/>
          </a:prstGeom>
        </p:spPr>
        <p:txBody>
          <a:bodyPr vert="horz" lIns="217490" tIns="108745" rIns="217490" bIns="108745" rtlCol="0" anchor="ctr">
            <a:noAutofit/>
          </a:bodyPr>
          <a:lstStyle/>
          <a:p>
            <a:r>
              <a:rPr lang="en-US" dirty="0"/>
              <a:t>Click to edit Master title style</a:t>
            </a:r>
          </a:p>
        </p:txBody>
      </p:sp>
      <p:sp>
        <p:nvSpPr>
          <p:cNvPr id="3" name="Text Placeholder 2"/>
          <p:cNvSpPr>
            <a:spLocks noGrp="1"/>
          </p:cNvSpPr>
          <p:nvPr>
            <p:ph type="body" idx="1"/>
          </p:nvPr>
        </p:nvSpPr>
        <p:spPr>
          <a:xfrm>
            <a:off x="1219359" y="3200413"/>
            <a:ext cx="21948458" cy="9051926"/>
          </a:xfrm>
          <a:prstGeom prst="rect">
            <a:avLst/>
          </a:prstGeom>
        </p:spPr>
        <p:txBody>
          <a:bodyPr vert="horz" lIns="217490" tIns="108745" rIns="217490" bIns="108745" rtlCol="0">
            <a:noAutofit/>
          </a:bodyPr>
          <a:lstStyle/>
          <a:p>
            <a:pPr lvl="0"/>
            <a:r>
              <a:rPr lang="en-US" dirty="0"/>
              <a:t>Click to edit Master text styles</a:t>
            </a:r>
          </a:p>
        </p:txBody>
      </p:sp>
      <p:sp>
        <p:nvSpPr>
          <p:cNvPr id="6" name="Slide Number Placeholder 5"/>
          <p:cNvSpPr>
            <a:spLocks noGrp="1"/>
          </p:cNvSpPr>
          <p:nvPr>
            <p:ph type="sldNum" sz="quarter" idx="4"/>
          </p:nvPr>
        </p:nvSpPr>
        <p:spPr>
          <a:xfrm>
            <a:off x="22909784" y="510459"/>
            <a:ext cx="824808" cy="462198"/>
          </a:xfrm>
          <a:prstGeom prst="rect">
            <a:avLst/>
          </a:prstGeom>
          <a:solidFill>
            <a:schemeClr val="bg2"/>
          </a:solidFill>
        </p:spPr>
        <p:txBody>
          <a:bodyPr vert="horz" lIns="0" tIns="182680" rIns="0" bIns="182680" rtlCol="0" anchor="ctr">
            <a:spAutoFit/>
          </a:bodyPr>
          <a:lstStyle>
            <a:lvl1pPr algn="ctr">
              <a:defRPr sz="2000">
                <a:ln>
                  <a:noFill/>
                </a:ln>
                <a:solidFill>
                  <a:schemeClr val="bg1"/>
                </a:solidFill>
                <a:latin typeface="Open Sans"/>
                <a:cs typeface="Open Sans"/>
              </a:defRPr>
            </a:lvl1pPr>
          </a:lstStyle>
          <a:p>
            <a:fld id="{C9468CE9-3F3D-1446-A027-4B4CDD3883B0}" type="slidenum">
              <a:rPr lang="en-US" smtClean="0"/>
              <a:pPr/>
              <a:t>‹#›</a:t>
            </a:fld>
            <a:endParaRPr lang="en-US"/>
          </a:p>
        </p:txBody>
      </p:sp>
      <p:grpSp>
        <p:nvGrpSpPr>
          <p:cNvPr id="12" name="Group 11"/>
          <p:cNvGrpSpPr/>
          <p:nvPr userDrawn="1"/>
        </p:nvGrpSpPr>
        <p:grpSpPr>
          <a:xfrm>
            <a:off x="-28864" y="13604787"/>
            <a:ext cx="24538664" cy="181430"/>
            <a:chOff x="606161" y="2106824"/>
            <a:chExt cx="6205940" cy="1241188"/>
          </a:xfrm>
        </p:grpSpPr>
        <p:sp>
          <p:nvSpPr>
            <p:cNvPr id="7" name="Rectangle 6"/>
            <p:cNvSpPr/>
            <p:nvPr userDrawn="1"/>
          </p:nvSpPr>
          <p:spPr>
            <a:xfrm>
              <a:off x="606161" y="2106824"/>
              <a:ext cx="124118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Open Sans Light"/>
              </a:endParaRPr>
            </a:p>
          </p:txBody>
        </p:sp>
        <p:sp>
          <p:nvSpPr>
            <p:cNvPr id="8" name="Rectangle 7"/>
            <p:cNvSpPr/>
            <p:nvPr userDrawn="1"/>
          </p:nvSpPr>
          <p:spPr>
            <a:xfrm>
              <a:off x="1847349" y="2106824"/>
              <a:ext cx="1241188"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Open Sans Light"/>
              </a:endParaRPr>
            </a:p>
          </p:txBody>
        </p:sp>
        <p:sp>
          <p:nvSpPr>
            <p:cNvPr id="9" name="Rectangle 8"/>
            <p:cNvSpPr/>
            <p:nvPr userDrawn="1"/>
          </p:nvSpPr>
          <p:spPr>
            <a:xfrm>
              <a:off x="3088537" y="2106824"/>
              <a:ext cx="1241188"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Open Sans Light"/>
              </a:endParaRPr>
            </a:p>
          </p:txBody>
        </p:sp>
        <p:sp>
          <p:nvSpPr>
            <p:cNvPr id="10" name="Rectangle 9"/>
            <p:cNvSpPr/>
            <p:nvPr userDrawn="1"/>
          </p:nvSpPr>
          <p:spPr>
            <a:xfrm>
              <a:off x="4329725" y="2106824"/>
              <a:ext cx="1241188"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Open Sans Light"/>
              </a:endParaRPr>
            </a:p>
          </p:txBody>
        </p:sp>
        <p:sp>
          <p:nvSpPr>
            <p:cNvPr id="11" name="Rectangle 10"/>
            <p:cNvSpPr/>
            <p:nvPr userDrawn="1"/>
          </p:nvSpPr>
          <p:spPr>
            <a:xfrm>
              <a:off x="5570913" y="2106824"/>
              <a:ext cx="124118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Open Sans Light"/>
              </a:endParaRPr>
            </a:p>
          </p:txBody>
        </p:sp>
      </p:grpSp>
    </p:spTree>
    <p:extLst>
      <p:ext uri="{BB962C8B-B14F-4D97-AF65-F5344CB8AC3E}">
        <p14:creationId xmlns:p14="http://schemas.microsoft.com/office/powerpoint/2010/main" val="402515176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3" r:id="rId4"/>
    <p:sldLayoutId id="2147483664" r:id="rId5"/>
    <p:sldLayoutId id="2147483665" r:id="rId6"/>
    <p:sldLayoutId id="2147483675" r:id="rId7"/>
    <p:sldLayoutId id="2147483666" r:id="rId8"/>
    <p:sldLayoutId id="2147483676" r:id="rId9"/>
    <p:sldLayoutId id="2147483677" r:id="rId10"/>
    <p:sldLayoutId id="2147483678" r:id="rId11"/>
    <p:sldLayoutId id="2147483679" r:id="rId12"/>
    <p:sldLayoutId id="2147483680" r:id="rId13"/>
    <p:sldLayoutId id="2147483681" r:id="rId14"/>
    <p:sldLayoutId id="2147483682" r:id="rId1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1087444" rtl="0" eaLnBrk="1" latinLnBrk="0" hangingPunct="1">
        <a:spcBef>
          <a:spcPct val="0"/>
        </a:spcBef>
        <a:buNone/>
        <a:defRPr sz="6000" kern="1200">
          <a:solidFill>
            <a:schemeClr val="bg2"/>
          </a:solidFill>
          <a:latin typeface="Open Sans"/>
          <a:ea typeface="+mj-ea"/>
          <a:cs typeface="Open Sans"/>
        </a:defRPr>
      </a:lvl1pPr>
    </p:titleStyle>
    <p:bodyStyle>
      <a:lvl1pPr marL="0" indent="0" algn="ctr" defTabSz="1087444"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444"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2pPr>
      <a:lvl3pPr marL="2174887"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3pPr>
      <a:lvl4pPr marL="3262338"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4pPr>
      <a:lvl5pPr marL="4349779" indent="0" algn="ctr" defTabSz="1087444" rtl="0" eaLnBrk="1" latinLnBrk="0" hangingPunct="1">
        <a:lnSpc>
          <a:spcPct val="130000"/>
        </a:lnSpc>
        <a:spcBef>
          <a:spcPct val="20000"/>
        </a:spcBef>
        <a:buFont typeface="Arial"/>
        <a:buNone/>
        <a:defRPr sz="3100" kern="1200">
          <a:solidFill>
            <a:schemeClr val="tx2"/>
          </a:solidFill>
          <a:latin typeface="Open Sans"/>
          <a:ea typeface="+mn-ea"/>
          <a:cs typeface="Open Sans"/>
        </a:defRPr>
      </a:lvl5pPr>
      <a:lvl6pPr marL="5980947" indent="-543724" algn="l" defTabSz="1087444" rtl="0" eaLnBrk="1" latinLnBrk="0" hangingPunct="1">
        <a:spcBef>
          <a:spcPct val="20000"/>
        </a:spcBef>
        <a:buFont typeface="Arial"/>
        <a:buChar char="•"/>
        <a:defRPr sz="4800" kern="1200">
          <a:solidFill>
            <a:schemeClr val="tx1"/>
          </a:solidFill>
          <a:latin typeface="+mn-lt"/>
          <a:ea typeface="+mn-ea"/>
          <a:cs typeface="+mn-cs"/>
        </a:defRPr>
      </a:lvl6pPr>
      <a:lvl7pPr marL="7068393" indent="-543724" algn="l" defTabSz="1087444" rtl="0" eaLnBrk="1" latinLnBrk="0" hangingPunct="1">
        <a:spcBef>
          <a:spcPct val="20000"/>
        </a:spcBef>
        <a:buFont typeface="Arial"/>
        <a:buChar char="•"/>
        <a:defRPr sz="4800" kern="1200">
          <a:solidFill>
            <a:schemeClr val="tx1"/>
          </a:solidFill>
          <a:latin typeface="+mn-lt"/>
          <a:ea typeface="+mn-ea"/>
          <a:cs typeface="+mn-cs"/>
        </a:defRPr>
      </a:lvl7pPr>
      <a:lvl8pPr marL="8155841" indent="-543724" algn="l" defTabSz="1087444" rtl="0" eaLnBrk="1" latinLnBrk="0" hangingPunct="1">
        <a:spcBef>
          <a:spcPct val="20000"/>
        </a:spcBef>
        <a:buFont typeface="Arial"/>
        <a:buChar char="•"/>
        <a:defRPr sz="4800" kern="1200">
          <a:solidFill>
            <a:schemeClr val="tx1"/>
          </a:solidFill>
          <a:latin typeface="+mn-lt"/>
          <a:ea typeface="+mn-ea"/>
          <a:cs typeface="+mn-cs"/>
        </a:defRPr>
      </a:lvl8pPr>
      <a:lvl9pPr marL="9243285" indent="-543724" algn="l" defTabSz="1087444" rtl="0" eaLnBrk="1" latinLnBrk="0" hangingPunct="1">
        <a:spcBef>
          <a:spcPct val="20000"/>
        </a:spcBef>
        <a:buFont typeface="Arial"/>
        <a:buChar char="•"/>
        <a:defRPr sz="4800" kern="1200">
          <a:solidFill>
            <a:schemeClr val="tx1"/>
          </a:solidFill>
          <a:latin typeface="+mn-lt"/>
          <a:ea typeface="+mn-ea"/>
          <a:cs typeface="+mn-cs"/>
        </a:defRPr>
      </a:lvl9pPr>
    </p:bodyStyle>
    <p:otherStyle>
      <a:defPPr>
        <a:defRPr lang="en-US"/>
      </a:defPPr>
      <a:lvl1pPr marL="0" algn="l" defTabSz="1087444" rtl="0" eaLnBrk="1" latinLnBrk="0" hangingPunct="1">
        <a:defRPr sz="4300" kern="1200">
          <a:solidFill>
            <a:schemeClr val="tx1"/>
          </a:solidFill>
          <a:latin typeface="+mn-lt"/>
          <a:ea typeface="+mn-ea"/>
          <a:cs typeface="+mn-cs"/>
        </a:defRPr>
      </a:lvl1pPr>
      <a:lvl2pPr marL="1087444" algn="l" defTabSz="1087444" rtl="0" eaLnBrk="1" latinLnBrk="0" hangingPunct="1">
        <a:defRPr sz="4300" kern="1200">
          <a:solidFill>
            <a:schemeClr val="tx1"/>
          </a:solidFill>
          <a:latin typeface="+mn-lt"/>
          <a:ea typeface="+mn-ea"/>
          <a:cs typeface="+mn-cs"/>
        </a:defRPr>
      </a:lvl2pPr>
      <a:lvl3pPr marL="2174887" algn="l" defTabSz="1087444" rtl="0" eaLnBrk="1" latinLnBrk="0" hangingPunct="1">
        <a:defRPr sz="4300" kern="1200">
          <a:solidFill>
            <a:schemeClr val="tx1"/>
          </a:solidFill>
          <a:latin typeface="+mn-lt"/>
          <a:ea typeface="+mn-ea"/>
          <a:cs typeface="+mn-cs"/>
        </a:defRPr>
      </a:lvl3pPr>
      <a:lvl4pPr marL="3262338" algn="l" defTabSz="1087444" rtl="0" eaLnBrk="1" latinLnBrk="0" hangingPunct="1">
        <a:defRPr sz="4300" kern="1200">
          <a:solidFill>
            <a:schemeClr val="tx1"/>
          </a:solidFill>
          <a:latin typeface="+mn-lt"/>
          <a:ea typeface="+mn-ea"/>
          <a:cs typeface="+mn-cs"/>
        </a:defRPr>
      </a:lvl4pPr>
      <a:lvl5pPr marL="4349779" algn="l" defTabSz="1087444" rtl="0" eaLnBrk="1" latinLnBrk="0" hangingPunct="1">
        <a:defRPr sz="4300" kern="1200">
          <a:solidFill>
            <a:schemeClr val="tx1"/>
          </a:solidFill>
          <a:latin typeface="+mn-lt"/>
          <a:ea typeface="+mn-ea"/>
          <a:cs typeface="+mn-cs"/>
        </a:defRPr>
      </a:lvl5pPr>
      <a:lvl6pPr marL="5437225" algn="l" defTabSz="1087444" rtl="0" eaLnBrk="1" latinLnBrk="0" hangingPunct="1">
        <a:defRPr sz="4300" kern="1200">
          <a:solidFill>
            <a:schemeClr val="tx1"/>
          </a:solidFill>
          <a:latin typeface="+mn-lt"/>
          <a:ea typeface="+mn-ea"/>
          <a:cs typeface="+mn-cs"/>
        </a:defRPr>
      </a:lvl6pPr>
      <a:lvl7pPr marL="6524671" algn="l" defTabSz="1087444" rtl="0" eaLnBrk="1" latinLnBrk="0" hangingPunct="1">
        <a:defRPr sz="4300" kern="1200">
          <a:solidFill>
            <a:schemeClr val="tx1"/>
          </a:solidFill>
          <a:latin typeface="+mn-lt"/>
          <a:ea typeface="+mn-ea"/>
          <a:cs typeface="+mn-cs"/>
        </a:defRPr>
      </a:lvl7pPr>
      <a:lvl8pPr marL="7612115" algn="l" defTabSz="1087444" rtl="0" eaLnBrk="1" latinLnBrk="0" hangingPunct="1">
        <a:defRPr sz="4300" kern="1200">
          <a:solidFill>
            <a:schemeClr val="tx1"/>
          </a:solidFill>
          <a:latin typeface="+mn-lt"/>
          <a:ea typeface="+mn-ea"/>
          <a:cs typeface="+mn-cs"/>
        </a:defRPr>
      </a:lvl8pPr>
      <a:lvl9pPr marL="8699558" algn="l" defTabSz="1087444"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3775" y="3911597"/>
            <a:ext cx="18699623" cy="2870216"/>
          </a:xfrm>
        </p:spPr>
        <p:txBody>
          <a:bodyPr/>
          <a:lstStyle/>
          <a:p>
            <a:r>
              <a:rPr lang="en-US" sz="8800" b="1"/>
              <a:t>ỨNG DỤNG TẠO ẢNH PHƠI SÁNG TỰ ĐỘNG</a:t>
            </a:r>
            <a:endParaRPr lang="en-US" sz="8800" b="1" dirty="0"/>
          </a:p>
        </p:txBody>
      </p:sp>
      <p:sp>
        <p:nvSpPr>
          <p:cNvPr id="3" name="Subtitle 2"/>
          <p:cNvSpPr>
            <a:spLocks noGrp="1"/>
          </p:cNvSpPr>
          <p:nvPr>
            <p:ph type="subTitle" idx="1"/>
          </p:nvPr>
        </p:nvSpPr>
        <p:spPr>
          <a:xfrm>
            <a:off x="12984698" y="8537382"/>
            <a:ext cx="8972528" cy="1016247"/>
          </a:xfrm>
        </p:spPr>
        <p:txBody>
          <a:bodyPr>
            <a:normAutofit/>
          </a:bodyPr>
          <a:lstStyle/>
          <a:p>
            <a:r>
              <a:rPr lang="en-US" sz="4000">
                <a:solidFill>
                  <a:schemeClr val="bg1">
                    <a:lumMod val="65000"/>
                  </a:schemeClr>
                </a:solidFill>
              </a:rPr>
              <a:t>Sinh viên thực hiện: Nguyễn Hưng</a:t>
            </a:r>
            <a:endParaRPr lang="en-US" sz="4000" dirty="0">
              <a:solidFill>
                <a:schemeClr val="bg1">
                  <a:lumMod val="65000"/>
                </a:schemeClr>
              </a:solidFill>
            </a:endParaRPr>
          </a:p>
        </p:txBody>
      </p:sp>
      <p:sp>
        <p:nvSpPr>
          <p:cNvPr id="6" name="Rectangle 5"/>
          <p:cNvSpPr/>
          <p:nvPr/>
        </p:nvSpPr>
        <p:spPr>
          <a:xfrm>
            <a:off x="11402478" y="691967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 name="Subtitle 2">
            <a:extLst>
              <a:ext uri="{FF2B5EF4-FFF2-40B4-BE49-F238E27FC236}">
                <a16:creationId xmlns:a16="http://schemas.microsoft.com/office/drawing/2014/main" id="{7579E21D-F049-41D4-B55D-D159484D5EA8}"/>
              </a:ext>
            </a:extLst>
          </p:cNvPr>
          <p:cNvSpPr txBox="1">
            <a:spLocks/>
          </p:cNvSpPr>
          <p:nvPr/>
        </p:nvSpPr>
        <p:spPr>
          <a:xfrm>
            <a:off x="1669062" y="8537383"/>
            <a:ext cx="9733416" cy="1016247"/>
          </a:xfrm>
          <a:prstGeom prst="rect">
            <a:avLst/>
          </a:prstGeom>
        </p:spPr>
        <p:txBody>
          <a:bodyPr vert="horz" lIns="217490" tIns="108745" rIns="217490" bIns="108745" rtlCol="0">
            <a:normAutofit fontScale="92500"/>
          </a:bodyPr>
          <a:lstStyle>
            <a:lvl1pPr marL="0" indent="0" algn="ctr" defTabSz="1087444"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444" indent="0" algn="ctr" defTabSz="1087444" rtl="0" eaLnBrk="1" latinLnBrk="0" hangingPunct="1">
              <a:lnSpc>
                <a:spcPct val="130000"/>
              </a:lnSpc>
              <a:spcBef>
                <a:spcPct val="20000"/>
              </a:spcBef>
              <a:buFont typeface="Arial"/>
              <a:buNone/>
              <a:defRPr sz="3100" kern="1200">
                <a:solidFill>
                  <a:schemeClr val="tx1">
                    <a:tint val="75000"/>
                  </a:schemeClr>
                </a:solidFill>
                <a:latin typeface="Open Sans"/>
                <a:ea typeface="+mn-ea"/>
                <a:cs typeface="Open Sans"/>
              </a:defRPr>
            </a:lvl2pPr>
            <a:lvl3pPr marL="2174887" indent="0" algn="ctr" defTabSz="1087444" rtl="0" eaLnBrk="1" latinLnBrk="0" hangingPunct="1">
              <a:lnSpc>
                <a:spcPct val="130000"/>
              </a:lnSpc>
              <a:spcBef>
                <a:spcPct val="20000"/>
              </a:spcBef>
              <a:buFont typeface="Arial"/>
              <a:buNone/>
              <a:defRPr sz="3100" kern="1200">
                <a:solidFill>
                  <a:schemeClr val="tx1">
                    <a:tint val="75000"/>
                  </a:schemeClr>
                </a:solidFill>
                <a:latin typeface="Open Sans"/>
                <a:ea typeface="+mn-ea"/>
                <a:cs typeface="Open Sans"/>
              </a:defRPr>
            </a:lvl3pPr>
            <a:lvl4pPr marL="3262338" indent="0" algn="ctr" defTabSz="1087444" rtl="0" eaLnBrk="1" latinLnBrk="0" hangingPunct="1">
              <a:lnSpc>
                <a:spcPct val="130000"/>
              </a:lnSpc>
              <a:spcBef>
                <a:spcPct val="20000"/>
              </a:spcBef>
              <a:buFont typeface="Arial"/>
              <a:buNone/>
              <a:defRPr sz="3100" kern="1200">
                <a:solidFill>
                  <a:schemeClr val="tx1">
                    <a:tint val="75000"/>
                  </a:schemeClr>
                </a:solidFill>
                <a:latin typeface="Open Sans"/>
                <a:ea typeface="+mn-ea"/>
                <a:cs typeface="Open Sans"/>
              </a:defRPr>
            </a:lvl4pPr>
            <a:lvl5pPr marL="4349779" indent="0" algn="ctr" defTabSz="1087444" rtl="0" eaLnBrk="1" latinLnBrk="0" hangingPunct="1">
              <a:lnSpc>
                <a:spcPct val="130000"/>
              </a:lnSpc>
              <a:spcBef>
                <a:spcPct val="20000"/>
              </a:spcBef>
              <a:buFont typeface="Arial"/>
              <a:buNone/>
              <a:defRPr sz="3100" kern="1200">
                <a:solidFill>
                  <a:schemeClr val="tx1">
                    <a:tint val="75000"/>
                  </a:schemeClr>
                </a:solidFill>
                <a:latin typeface="Open Sans"/>
                <a:ea typeface="+mn-ea"/>
                <a:cs typeface="Open Sans"/>
              </a:defRPr>
            </a:lvl5pPr>
            <a:lvl6pPr marL="5437225" indent="0" algn="ctr" defTabSz="1087444"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4671" indent="0" algn="ctr" defTabSz="1087444"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2115" indent="0" algn="ctr" defTabSz="1087444" rtl="0" eaLnBrk="1" latinLnBrk="0" hangingPunct="1">
              <a:spcBef>
                <a:spcPct val="20000"/>
              </a:spcBef>
              <a:buFont typeface="Arial"/>
              <a:buNone/>
              <a:defRPr sz="4800" kern="1200">
                <a:solidFill>
                  <a:schemeClr val="tx1">
                    <a:tint val="75000"/>
                  </a:schemeClr>
                </a:solidFill>
                <a:latin typeface="+mn-lt"/>
                <a:ea typeface="+mn-ea"/>
                <a:cs typeface="+mn-cs"/>
              </a:defRPr>
            </a:lvl8pPr>
            <a:lvl9pPr marL="8699558" indent="0" algn="ctr" defTabSz="1087444"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4000">
                <a:solidFill>
                  <a:schemeClr val="bg1">
                    <a:lumMod val="65000"/>
                  </a:schemeClr>
                </a:solidFill>
              </a:rPr>
              <a:t>Giảng viên hướng dẫn: Phạm Nguyên Hoàng</a:t>
            </a:r>
            <a:endParaRPr lang="en-US" sz="4000" dirty="0">
              <a:solidFill>
                <a:schemeClr val="bg1">
                  <a:lumMod val="65000"/>
                </a:schemeClr>
              </a:solidFill>
            </a:endParaRPr>
          </a:p>
        </p:txBody>
      </p:sp>
    </p:spTree>
    <p:extLst>
      <p:ext uri="{BB962C8B-B14F-4D97-AF65-F5344CB8AC3E}">
        <p14:creationId xmlns:p14="http://schemas.microsoft.com/office/powerpoint/2010/main" val="25772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animBg="1"/>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Phương pháp thực hiện</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10</a:t>
            </a:fld>
            <a:endParaRPr lang="en-US"/>
          </a:p>
        </p:txBody>
      </p:sp>
      <p:sp>
        <p:nvSpPr>
          <p:cNvPr id="11" name="Rectangle 10"/>
          <p:cNvSpPr/>
          <p:nvPr/>
        </p:nvSpPr>
        <p:spPr>
          <a:xfrm>
            <a:off x="11416764" y="235598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 name="Subtitle 2"/>
          <p:cNvSpPr>
            <a:spLocks noGrp="1"/>
          </p:cNvSpPr>
          <p:nvPr>
            <p:ph type="subTitle" idx="1"/>
          </p:nvPr>
        </p:nvSpPr>
        <p:spPr>
          <a:xfrm>
            <a:off x="1529630" y="3838693"/>
            <a:ext cx="21327914" cy="6675997"/>
          </a:xfrm>
        </p:spPr>
        <p:txBody>
          <a:bodyPr wrap="square">
            <a:spAutoFit/>
          </a:bodyPr>
          <a:lstStyle/>
          <a:p>
            <a:pPr marL="571500" indent="-571500" algn="just">
              <a:lnSpc>
                <a:spcPct val="200000"/>
              </a:lnSpc>
              <a:buFont typeface="Arial" panose="020B0604020202020204" pitchFamily="34" charset="0"/>
              <a:buChar char="•"/>
            </a:pPr>
            <a:r>
              <a:rPr lang="en-US" sz="4000"/>
              <a:t>Chức năng cân bằng độ tương phản tự động</a:t>
            </a:r>
          </a:p>
          <a:p>
            <a:pPr marL="571500" indent="-571500" algn="just">
              <a:lnSpc>
                <a:spcPct val="200000"/>
              </a:lnSpc>
              <a:buFont typeface="Arial" panose="020B0604020202020204" pitchFamily="34" charset="0"/>
              <a:buChar char="•"/>
            </a:pPr>
            <a:r>
              <a:rPr lang="en-US" sz="4000"/>
              <a:t>Chức năng áp dụng bộ lọc ấm, lạnh lên ảnh</a:t>
            </a:r>
          </a:p>
          <a:p>
            <a:pPr marL="571500" indent="-571500" algn="just">
              <a:lnSpc>
                <a:spcPct val="200000"/>
              </a:lnSpc>
              <a:buFont typeface="Arial" panose="020B0604020202020204" pitchFamily="34" charset="0"/>
              <a:buChar char="•"/>
            </a:pPr>
            <a:r>
              <a:rPr lang="en-US" sz="4000"/>
              <a:t>Chức năng tăng giảm độ sáng của ảnh</a:t>
            </a:r>
          </a:p>
          <a:p>
            <a:pPr marL="571500" indent="-571500" algn="just">
              <a:lnSpc>
                <a:spcPct val="200000"/>
              </a:lnSpc>
              <a:buFont typeface="Arial" panose="020B0604020202020204" pitchFamily="34" charset="0"/>
              <a:buChar char="•"/>
            </a:pPr>
            <a:r>
              <a:rPr lang="en-US" sz="4000"/>
              <a:t>Chức năng điều chỉnh giá trị trên từng kênh màu riêng biệt</a:t>
            </a:r>
          </a:p>
          <a:p>
            <a:pPr marL="571500" indent="-571500" algn="just">
              <a:lnSpc>
                <a:spcPct val="200000"/>
              </a:lnSpc>
              <a:buFont typeface="Arial" panose="020B0604020202020204" pitchFamily="34" charset="0"/>
              <a:buChar char="•"/>
            </a:pPr>
            <a:endParaRPr lang="en-US" sz="4000"/>
          </a:p>
        </p:txBody>
      </p:sp>
      <p:sp>
        <p:nvSpPr>
          <p:cNvPr id="29" name="Subtitle 2"/>
          <p:cNvSpPr txBox="1">
            <a:spLocks/>
          </p:cNvSpPr>
          <p:nvPr/>
        </p:nvSpPr>
        <p:spPr>
          <a:xfrm>
            <a:off x="6363721" y="1478874"/>
            <a:ext cx="11659739"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t>Xây dựng các bộ lọc ảnh</a:t>
            </a:r>
            <a:endParaRPr lang="en-US" sz="3100" dirty="0"/>
          </a:p>
        </p:txBody>
      </p:sp>
    </p:spTree>
    <p:extLst>
      <p:ext uri="{BB962C8B-B14F-4D97-AF65-F5344CB8AC3E}">
        <p14:creationId xmlns:p14="http://schemas.microsoft.com/office/powerpoint/2010/main" val="378481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fade">
                                      <p:cBhvr>
                                        <p:cTn id="13" dur="500"/>
                                        <p:tgtEl>
                                          <p:spTgt spid="29">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3" grpId="0" build="p"/>
      <p:bldP spid="2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Phương pháp thực hiện</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11</a:t>
            </a:fld>
            <a:endParaRPr lang="en-US"/>
          </a:p>
        </p:txBody>
      </p:sp>
      <p:sp>
        <p:nvSpPr>
          <p:cNvPr id="11" name="Rectangle 10"/>
          <p:cNvSpPr/>
          <p:nvPr/>
        </p:nvSpPr>
        <p:spPr>
          <a:xfrm>
            <a:off x="11416770" y="2363424"/>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9" name="Subtitle 2"/>
          <p:cNvSpPr txBox="1">
            <a:spLocks/>
          </p:cNvSpPr>
          <p:nvPr/>
        </p:nvSpPr>
        <p:spPr>
          <a:xfrm>
            <a:off x="6363721" y="1478874"/>
            <a:ext cx="11659739"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t>Xây dựng giao diện người dùng</a:t>
            </a:r>
            <a:endParaRPr lang="en-US" sz="3100" dirty="0"/>
          </a:p>
        </p:txBody>
      </p:sp>
      <p:sp>
        <p:nvSpPr>
          <p:cNvPr id="4" name="Rectangle: Rounded Corners 3">
            <a:extLst>
              <a:ext uri="{FF2B5EF4-FFF2-40B4-BE49-F238E27FC236}">
                <a16:creationId xmlns:a16="http://schemas.microsoft.com/office/drawing/2014/main" id="{E4000130-29CE-4A0F-8537-58732E24BAF9}"/>
              </a:ext>
            </a:extLst>
          </p:cNvPr>
          <p:cNvSpPr/>
          <p:nvPr/>
        </p:nvSpPr>
        <p:spPr>
          <a:xfrm>
            <a:off x="3494314" y="4311658"/>
            <a:ext cx="4669972" cy="1796143"/>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a:latin typeface="Open Sans Light"/>
              </a:rPr>
              <a:t>Video upload từ ng</a:t>
            </a:r>
            <a:r>
              <a:rPr lang="vi-VN" sz="3200">
                <a:latin typeface="Open Sans Light"/>
              </a:rPr>
              <a:t>ư</a:t>
            </a:r>
            <a:r>
              <a:rPr lang="en-US" sz="3200">
                <a:latin typeface="Open Sans Light"/>
              </a:rPr>
              <a:t>ời dùng</a:t>
            </a:r>
            <a:endParaRPr lang="en-US" sz="3200" dirty="0">
              <a:latin typeface="Open Sans Light"/>
            </a:endParaRPr>
          </a:p>
        </p:txBody>
      </p:sp>
      <p:sp>
        <p:nvSpPr>
          <p:cNvPr id="8" name="Rectangle: Rounded Corners 7">
            <a:extLst>
              <a:ext uri="{FF2B5EF4-FFF2-40B4-BE49-F238E27FC236}">
                <a16:creationId xmlns:a16="http://schemas.microsoft.com/office/drawing/2014/main" id="{09D0C706-C60A-4449-A5DF-0D59C9FF8AFC}"/>
              </a:ext>
            </a:extLst>
          </p:cNvPr>
          <p:cNvSpPr/>
          <p:nvPr/>
        </p:nvSpPr>
        <p:spPr>
          <a:xfrm>
            <a:off x="15109371" y="4311659"/>
            <a:ext cx="4669972" cy="1796143"/>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a:latin typeface="Open Sans Light"/>
              </a:rPr>
              <a:t>L</a:t>
            </a:r>
            <a:r>
              <a:rPr lang="vi-VN" sz="3200">
                <a:latin typeface="Open Sans Light"/>
              </a:rPr>
              <a:t>ư</a:t>
            </a:r>
            <a:r>
              <a:rPr lang="en-US" sz="3200">
                <a:latin typeface="Open Sans Light"/>
              </a:rPr>
              <a:t>u video ở phía server</a:t>
            </a:r>
            <a:endParaRPr lang="en-US" sz="3200" dirty="0">
              <a:latin typeface="Open Sans Light"/>
            </a:endParaRPr>
          </a:p>
        </p:txBody>
      </p:sp>
      <p:sp>
        <p:nvSpPr>
          <p:cNvPr id="9" name="Rectangle: Rounded Corners 8">
            <a:extLst>
              <a:ext uri="{FF2B5EF4-FFF2-40B4-BE49-F238E27FC236}">
                <a16:creationId xmlns:a16="http://schemas.microsoft.com/office/drawing/2014/main" id="{5FDA7834-DCFF-4DEE-97DC-33806485B704}"/>
              </a:ext>
            </a:extLst>
          </p:cNvPr>
          <p:cNvSpPr/>
          <p:nvPr/>
        </p:nvSpPr>
        <p:spPr>
          <a:xfrm>
            <a:off x="15109371" y="9264659"/>
            <a:ext cx="4669972" cy="1796143"/>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a:latin typeface="Open Sans Light"/>
              </a:rPr>
              <a:t>Áp dụng thuật toán lên video</a:t>
            </a:r>
            <a:endParaRPr lang="en-US" sz="3200" dirty="0">
              <a:latin typeface="Open Sans Light"/>
            </a:endParaRPr>
          </a:p>
        </p:txBody>
      </p:sp>
      <p:sp>
        <p:nvSpPr>
          <p:cNvPr id="10" name="Rectangle: Rounded Corners 9">
            <a:extLst>
              <a:ext uri="{FF2B5EF4-FFF2-40B4-BE49-F238E27FC236}">
                <a16:creationId xmlns:a16="http://schemas.microsoft.com/office/drawing/2014/main" id="{748812F2-2714-4318-BC23-4C05B688B071}"/>
              </a:ext>
            </a:extLst>
          </p:cNvPr>
          <p:cNvSpPr/>
          <p:nvPr/>
        </p:nvSpPr>
        <p:spPr>
          <a:xfrm>
            <a:off x="3494314" y="9264658"/>
            <a:ext cx="4669972" cy="1796143"/>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3200">
                <a:latin typeface="Open Sans Light"/>
              </a:rPr>
              <a:t>Trả kết quả về cho ng</a:t>
            </a:r>
            <a:r>
              <a:rPr lang="vi-VN" sz="3200">
                <a:latin typeface="Open Sans Light"/>
              </a:rPr>
              <a:t>ư</a:t>
            </a:r>
            <a:r>
              <a:rPr lang="en-US" sz="3200">
                <a:latin typeface="Open Sans Light"/>
              </a:rPr>
              <a:t>ời dùng</a:t>
            </a:r>
            <a:endParaRPr lang="en-US" sz="3200" dirty="0">
              <a:latin typeface="Open Sans Light"/>
            </a:endParaRPr>
          </a:p>
        </p:txBody>
      </p:sp>
      <p:cxnSp>
        <p:nvCxnSpPr>
          <p:cNvPr id="7" name="Straight Arrow Connector 6">
            <a:extLst>
              <a:ext uri="{FF2B5EF4-FFF2-40B4-BE49-F238E27FC236}">
                <a16:creationId xmlns:a16="http://schemas.microsoft.com/office/drawing/2014/main" id="{E25EA2C4-3A97-44DE-A0D5-FA258B0AE269}"/>
              </a:ext>
            </a:extLst>
          </p:cNvPr>
          <p:cNvCxnSpPr>
            <a:stCxn id="4" idx="3"/>
          </p:cNvCxnSpPr>
          <p:nvPr/>
        </p:nvCxnSpPr>
        <p:spPr>
          <a:xfrm flipV="1">
            <a:off x="8164286" y="5209729"/>
            <a:ext cx="6945085" cy="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Straight Arrow Connector 12">
            <a:extLst>
              <a:ext uri="{FF2B5EF4-FFF2-40B4-BE49-F238E27FC236}">
                <a16:creationId xmlns:a16="http://schemas.microsoft.com/office/drawing/2014/main" id="{02F4C124-8ED9-415B-B73C-B840F5166EC8}"/>
              </a:ext>
            </a:extLst>
          </p:cNvPr>
          <p:cNvCxnSpPr>
            <a:stCxn id="9" idx="1"/>
            <a:endCxn id="10" idx="3"/>
          </p:cNvCxnSpPr>
          <p:nvPr/>
        </p:nvCxnSpPr>
        <p:spPr>
          <a:xfrm flipH="1" flipV="1">
            <a:off x="8164286" y="10162730"/>
            <a:ext cx="6945085" cy="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Straight Arrow Connector 16">
            <a:extLst>
              <a:ext uri="{FF2B5EF4-FFF2-40B4-BE49-F238E27FC236}">
                <a16:creationId xmlns:a16="http://schemas.microsoft.com/office/drawing/2014/main" id="{174C93A4-2FAA-438B-9872-4CC8E4C6910F}"/>
              </a:ext>
            </a:extLst>
          </p:cNvPr>
          <p:cNvCxnSpPr>
            <a:stCxn id="8" idx="2"/>
            <a:endCxn id="9" idx="0"/>
          </p:cNvCxnSpPr>
          <p:nvPr/>
        </p:nvCxnSpPr>
        <p:spPr>
          <a:xfrm>
            <a:off x="17444357" y="6107802"/>
            <a:ext cx="0" cy="315685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16809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fade">
                                      <p:cBhvr>
                                        <p:cTn id="13" dur="500"/>
                                        <p:tgtEl>
                                          <p:spTgt spid="29">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2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24387175" cy="67533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1829038" y="567771"/>
            <a:ext cx="20729099" cy="1133518"/>
          </a:xfrm>
          <a:prstGeom prst="rect">
            <a:avLst/>
          </a:prstGeom>
        </p:spPr>
        <p:txBody>
          <a:bodyPr>
            <a:noAutofit/>
          </a:bodyPr>
          <a:lstStyle>
            <a:lvl1pPr algn="ctr" defTabSz="1087444" rtl="0" eaLnBrk="1" latinLnBrk="0" hangingPunct="1">
              <a:spcBef>
                <a:spcPct val="0"/>
              </a:spcBef>
              <a:buNone/>
              <a:defRPr sz="6000" kern="1200">
                <a:solidFill>
                  <a:schemeClr val="bg2"/>
                </a:solidFill>
                <a:latin typeface="Open Sans"/>
                <a:ea typeface="+mj-ea"/>
                <a:cs typeface="Open Sans"/>
              </a:defRPr>
            </a:lvl1pPr>
          </a:lstStyle>
          <a:p>
            <a:r>
              <a:rPr lang="en-US">
                <a:solidFill>
                  <a:schemeClr val="bg1"/>
                </a:solidFill>
              </a:rPr>
              <a:t>Phương pháp thực hiện</a:t>
            </a:r>
            <a:endParaRPr lang="en-US" dirty="0">
              <a:solidFill>
                <a:schemeClr val="bg1"/>
              </a:solidFill>
            </a:endParaRPr>
          </a:p>
        </p:txBody>
      </p:sp>
      <p:sp>
        <p:nvSpPr>
          <p:cNvPr id="34" name="Rectangle 33"/>
          <p:cNvSpPr/>
          <p:nvPr/>
        </p:nvSpPr>
        <p:spPr>
          <a:xfrm>
            <a:off x="11416770" y="2448386"/>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5" name="Subtitle 2"/>
          <p:cNvSpPr txBox="1">
            <a:spLocks/>
          </p:cNvSpPr>
          <p:nvPr/>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solidFill>
                  <a:schemeClr val="bg1"/>
                </a:solidFill>
              </a:rPr>
              <a:t>Xây dựng giao diện người dùng</a:t>
            </a:r>
            <a:endParaRPr lang="en-US" sz="3100" dirty="0">
              <a:solidFill>
                <a:schemeClr val="bg1"/>
              </a:solidFill>
            </a:endParaRPr>
          </a:p>
        </p:txBody>
      </p:sp>
      <p:pic>
        <p:nvPicPr>
          <p:cNvPr id="6" name="Picture Placeholder 5">
            <a:extLst>
              <a:ext uri="{FF2B5EF4-FFF2-40B4-BE49-F238E27FC236}">
                <a16:creationId xmlns:a16="http://schemas.microsoft.com/office/drawing/2014/main" id="{E13E1677-FD6B-45A2-A63F-B9977AB38D18}"/>
              </a:ext>
            </a:extLst>
          </p:cNvPr>
          <p:cNvPicPr>
            <a:picLocks noGrp="1" noChangeAspect="1"/>
          </p:cNvPicPr>
          <p:nvPr>
            <p:ph type="pic" sz="quarter" idx="13"/>
          </p:nvPr>
        </p:nvPicPr>
        <p:blipFill rotWithShape="1">
          <a:blip r:embed="rId3"/>
          <a:srcRect l="111" r="7581"/>
          <a:stretch/>
        </p:blipFill>
        <p:spPr>
          <a:xfrm>
            <a:off x="2181638" y="2971709"/>
            <a:ext cx="20023898" cy="10615780"/>
          </a:xfrm>
        </p:spPr>
      </p:pic>
    </p:spTree>
    <p:extLst>
      <p:ext uri="{BB962C8B-B14F-4D97-AF65-F5344CB8AC3E}">
        <p14:creationId xmlns:p14="http://schemas.microsoft.com/office/powerpoint/2010/main" val="376535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animEffect transition="in" filter="fade">
                                      <p:cBhvr>
                                        <p:cTn id="13" dur="500"/>
                                        <p:tgtEl>
                                          <p:spTgt spid="35">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3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24387175" cy="67533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txBox="1">
            <a:spLocks/>
          </p:cNvSpPr>
          <p:nvPr/>
        </p:nvSpPr>
        <p:spPr>
          <a:xfrm>
            <a:off x="1829038" y="567771"/>
            <a:ext cx="20729099" cy="1133518"/>
          </a:xfrm>
          <a:prstGeom prst="rect">
            <a:avLst/>
          </a:prstGeom>
        </p:spPr>
        <p:txBody>
          <a:bodyPr>
            <a:noAutofit/>
          </a:bodyPr>
          <a:lstStyle>
            <a:lvl1pPr algn="ctr" defTabSz="1087444" rtl="0" eaLnBrk="1" latinLnBrk="0" hangingPunct="1">
              <a:spcBef>
                <a:spcPct val="0"/>
              </a:spcBef>
              <a:buNone/>
              <a:defRPr sz="6000" kern="1200">
                <a:solidFill>
                  <a:schemeClr val="bg2"/>
                </a:solidFill>
                <a:latin typeface="Open Sans"/>
                <a:ea typeface="+mj-ea"/>
                <a:cs typeface="Open Sans"/>
              </a:defRPr>
            </a:lvl1pPr>
          </a:lstStyle>
          <a:p>
            <a:r>
              <a:rPr lang="en-US">
                <a:solidFill>
                  <a:schemeClr val="bg1"/>
                </a:solidFill>
              </a:rPr>
              <a:t>Phương pháp thực hiện</a:t>
            </a:r>
            <a:endParaRPr lang="en-US" dirty="0">
              <a:solidFill>
                <a:schemeClr val="bg1"/>
              </a:solidFill>
            </a:endParaRPr>
          </a:p>
        </p:txBody>
      </p:sp>
      <p:sp>
        <p:nvSpPr>
          <p:cNvPr id="34" name="Rectangle 33"/>
          <p:cNvSpPr/>
          <p:nvPr/>
        </p:nvSpPr>
        <p:spPr>
          <a:xfrm>
            <a:off x="11416770" y="2448386"/>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5" name="Subtitle 2"/>
          <p:cNvSpPr txBox="1">
            <a:spLocks/>
          </p:cNvSpPr>
          <p:nvPr/>
        </p:nvSpPr>
        <p:spPr>
          <a:xfrm>
            <a:off x="1865621" y="1478874"/>
            <a:ext cx="20655938"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solidFill>
                  <a:schemeClr val="bg1"/>
                </a:solidFill>
              </a:rPr>
              <a:t>Xây dựng giao diện người dùng</a:t>
            </a:r>
            <a:endParaRPr lang="en-US" sz="3100" dirty="0">
              <a:solidFill>
                <a:schemeClr val="bg1"/>
              </a:solidFill>
            </a:endParaRPr>
          </a:p>
        </p:txBody>
      </p:sp>
      <p:pic>
        <p:nvPicPr>
          <p:cNvPr id="19" name="Picture Placeholder 18">
            <a:extLst>
              <a:ext uri="{FF2B5EF4-FFF2-40B4-BE49-F238E27FC236}">
                <a16:creationId xmlns:a16="http://schemas.microsoft.com/office/drawing/2014/main" id="{BE025027-2883-4A97-8233-FCD4D4A2443D}"/>
              </a:ext>
            </a:extLst>
          </p:cNvPr>
          <p:cNvPicPr>
            <a:picLocks noGrp="1" noChangeAspect="1"/>
          </p:cNvPicPr>
          <p:nvPr>
            <p:ph type="pic" sz="quarter" idx="13"/>
          </p:nvPr>
        </p:nvPicPr>
        <p:blipFill rotWithShape="1">
          <a:blip r:embed="rId3"/>
          <a:srcRect l="-31" r="4590"/>
          <a:stretch/>
        </p:blipFill>
        <p:spPr>
          <a:xfrm>
            <a:off x="2043150" y="2777872"/>
            <a:ext cx="20300873" cy="10681474"/>
          </a:xfrm>
        </p:spPr>
      </p:pic>
    </p:spTree>
    <p:extLst>
      <p:ext uri="{BB962C8B-B14F-4D97-AF65-F5344CB8AC3E}">
        <p14:creationId xmlns:p14="http://schemas.microsoft.com/office/powerpoint/2010/main" val="340354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animEffect transition="in" filter="fade">
                                      <p:cBhvr>
                                        <p:cTn id="13" dur="500"/>
                                        <p:tgtEl>
                                          <p:spTgt spid="35">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3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Kết quả đạt được</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14</a:t>
            </a:fld>
            <a:endParaRPr lang="en-US"/>
          </a:p>
        </p:txBody>
      </p:sp>
      <p:sp>
        <p:nvSpPr>
          <p:cNvPr id="11" name="Rectangle 10"/>
          <p:cNvSpPr/>
          <p:nvPr/>
        </p:nvSpPr>
        <p:spPr>
          <a:xfrm>
            <a:off x="11416770" y="1791653"/>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4" name="Picture 3">
            <a:extLst>
              <a:ext uri="{FF2B5EF4-FFF2-40B4-BE49-F238E27FC236}">
                <a16:creationId xmlns:a16="http://schemas.microsoft.com/office/drawing/2014/main" id="{1CEA8D19-7695-428C-8F47-5734C61D3904}"/>
              </a:ext>
            </a:extLst>
          </p:cNvPr>
          <p:cNvPicPr>
            <a:picLocks noChangeAspect="1"/>
          </p:cNvPicPr>
          <p:nvPr/>
        </p:nvPicPr>
        <p:blipFill>
          <a:blip r:embed="rId3"/>
          <a:stretch>
            <a:fillRect/>
          </a:stretch>
        </p:blipFill>
        <p:spPr>
          <a:xfrm>
            <a:off x="1829038" y="2357884"/>
            <a:ext cx="10711305" cy="6025109"/>
          </a:xfrm>
          <a:prstGeom prst="rect">
            <a:avLst/>
          </a:prstGeom>
        </p:spPr>
      </p:pic>
      <p:pic>
        <p:nvPicPr>
          <p:cNvPr id="7" name="Picture 6">
            <a:extLst>
              <a:ext uri="{FF2B5EF4-FFF2-40B4-BE49-F238E27FC236}">
                <a16:creationId xmlns:a16="http://schemas.microsoft.com/office/drawing/2014/main" id="{EC3DE20A-D0AE-421A-8289-239A942182C8}"/>
              </a:ext>
            </a:extLst>
          </p:cNvPr>
          <p:cNvPicPr>
            <a:picLocks noChangeAspect="1"/>
          </p:cNvPicPr>
          <p:nvPr/>
        </p:nvPicPr>
        <p:blipFill>
          <a:blip r:embed="rId4"/>
          <a:stretch>
            <a:fillRect/>
          </a:stretch>
        </p:blipFill>
        <p:spPr>
          <a:xfrm>
            <a:off x="12873675" y="5660571"/>
            <a:ext cx="9521251" cy="6400800"/>
          </a:xfrm>
          <a:prstGeom prst="rect">
            <a:avLst/>
          </a:prstGeom>
        </p:spPr>
      </p:pic>
      <p:sp>
        <p:nvSpPr>
          <p:cNvPr id="8" name="TextBox 7">
            <a:extLst>
              <a:ext uri="{FF2B5EF4-FFF2-40B4-BE49-F238E27FC236}">
                <a16:creationId xmlns:a16="http://schemas.microsoft.com/office/drawing/2014/main" id="{8A84BD46-B065-4C9C-BD91-EC8201C19B9F}"/>
              </a:ext>
            </a:extLst>
          </p:cNvPr>
          <p:cNvSpPr txBox="1"/>
          <p:nvPr/>
        </p:nvSpPr>
        <p:spPr>
          <a:xfrm>
            <a:off x="3962518" y="8382993"/>
            <a:ext cx="6444343" cy="754053"/>
          </a:xfrm>
          <a:prstGeom prst="rect">
            <a:avLst/>
          </a:prstGeom>
          <a:noFill/>
        </p:spPr>
        <p:txBody>
          <a:bodyPr wrap="square" rtlCol="0">
            <a:spAutoFit/>
          </a:bodyPr>
          <a:lstStyle/>
          <a:p>
            <a:r>
              <a:rPr lang="en-US"/>
              <a:t>Ảnh đ</a:t>
            </a:r>
            <a:r>
              <a:rPr lang="vi-VN"/>
              <a:t>ư</a:t>
            </a:r>
            <a:r>
              <a:rPr lang="en-US"/>
              <a:t>ợc tạo từ ứng dụng</a:t>
            </a:r>
          </a:p>
        </p:txBody>
      </p:sp>
      <p:sp>
        <p:nvSpPr>
          <p:cNvPr id="13" name="TextBox 12">
            <a:extLst>
              <a:ext uri="{FF2B5EF4-FFF2-40B4-BE49-F238E27FC236}">
                <a16:creationId xmlns:a16="http://schemas.microsoft.com/office/drawing/2014/main" id="{2CEB1EBB-D9DC-420F-B06A-87BED7BD2040}"/>
              </a:ext>
            </a:extLst>
          </p:cNvPr>
          <p:cNvSpPr txBox="1"/>
          <p:nvPr/>
        </p:nvSpPr>
        <p:spPr>
          <a:xfrm>
            <a:off x="13900221" y="4896534"/>
            <a:ext cx="7468158" cy="754053"/>
          </a:xfrm>
          <a:prstGeom prst="rect">
            <a:avLst/>
          </a:prstGeom>
          <a:noFill/>
        </p:spPr>
        <p:txBody>
          <a:bodyPr wrap="square" rtlCol="0">
            <a:spAutoFit/>
          </a:bodyPr>
          <a:lstStyle/>
          <a:p>
            <a:r>
              <a:rPr lang="en-US"/>
              <a:t>Ảnh đ</a:t>
            </a:r>
            <a:r>
              <a:rPr lang="vi-VN"/>
              <a:t>ư</a:t>
            </a:r>
            <a:r>
              <a:rPr lang="en-US"/>
              <a:t>ợc chụp từ máy ảnh film</a:t>
            </a:r>
          </a:p>
        </p:txBody>
      </p:sp>
    </p:spTree>
    <p:extLst>
      <p:ext uri="{BB962C8B-B14F-4D97-AF65-F5344CB8AC3E}">
        <p14:creationId xmlns:p14="http://schemas.microsoft.com/office/powerpoint/2010/main" val="2157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Kết quả đạt được</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15</a:t>
            </a:fld>
            <a:endParaRPr lang="en-US"/>
          </a:p>
        </p:txBody>
      </p:sp>
      <p:sp>
        <p:nvSpPr>
          <p:cNvPr id="11" name="Rectangle 10"/>
          <p:cNvSpPr/>
          <p:nvPr/>
        </p:nvSpPr>
        <p:spPr>
          <a:xfrm>
            <a:off x="11416770" y="1701289"/>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5" name="Picture 4">
            <a:extLst>
              <a:ext uri="{FF2B5EF4-FFF2-40B4-BE49-F238E27FC236}">
                <a16:creationId xmlns:a16="http://schemas.microsoft.com/office/drawing/2014/main" id="{A968436A-03B7-4685-8DD8-BA76E18F1679}"/>
              </a:ext>
            </a:extLst>
          </p:cNvPr>
          <p:cNvPicPr>
            <a:picLocks noChangeAspect="1"/>
          </p:cNvPicPr>
          <p:nvPr/>
        </p:nvPicPr>
        <p:blipFill>
          <a:blip r:embed="rId3"/>
          <a:stretch>
            <a:fillRect/>
          </a:stretch>
        </p:blipFill>
        <p:spPr>
          <a:xfrm>
            <a:off x="3049587" y="2305821"/>
            <a:ext cx="18288000" cy="10287000"/>
          </a:xfrm>
          <a:prstGeom prst="rect">
            <a:avLst/>
          </a:prstGeom>
        </p:spPr>
      </p:pic>
    </p:spTree>
    <p:extLst>
      <p:ext uri="{BB962C8B-B14F-4D97-AF65-F5344CB8AC3E}">
        <p14:creationId xmlns:p14="http://schemas.microsoft.com/office/powerpoint/2010/main" val="73940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Kết quả đạt được</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16</a:t>
            </a:fld>
            <a:endParaRPr lang="en-US"/>
          </a:p>
        </p:txBody>
      </p:sp>
      <p:sp>
        <p:nvSpPr>
          <p:cNvPr id="11" name="Rectangle 10"/>
          <p:cNvSpPr/>
          <p:nvPr/>
        </p:nvSpPr>
        <p:spPr>
          <a:xfrm>
            <a:off x="11416770" y="1701289"/>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4" name="Picture 3">
            <a:extLst>
              <a:ext uri="{FF2B5EF4-FFF2-40B4-BE49-F238E27FC236}">
                <a16:creationId xmlns:a16="http://schemas.microsoft.com/office/drawing/2014/main" id="{437E865C-6758-4CB6-B83D-06DF312F5600}"/>
              </a:ext>
            </a:extLst>
          </p:cNvPr>
          <p:cNvPicPr>
            <a:picLocks noChangeAspect="1"/>
          </p:cNvPicPr>
          <p:nvPr/>
        </p:nvPicPr>
        <p:blipFill>
          <a:blip r:embed="rId3"/>
          <a:stretch>
            <a:fillRect/>
          </a:stretch>
        </p:blipFill>
        <p:spPr>
          <a:xfrm>
            <a:off x="2843948" y="2629885"/>
            <a:ext cx="18699277" cy="10518343"/>
          </a:xfrm>
          <a:prstGeom prst="rect">
            <a:avLst/>
          </a:prstGeom>
        </p:spPr>
      </p:pic>
    </p:spTree>
    <p:extLst>
      <p:ext uri="{BB962C8B-B14F-4D97-AF65-F5344CB8AC3E}">
        <p14:creationId xmlns:p14="http://schemas.microsoft.com/office/powerpoint/2010/main" val="341890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Kết quả đạt được</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17</a:t>
            </a:fld>
            <a:endParaRPr lang="en-US"/>
          </a:p>
        </p:txBody>
      </p:sp>
      <p:sp>
        <p:nvSpPr>
          <p:cNvPr id="11" name="Rectangle 10"/>
          <p:cNvSpPr/>
          <p:nvPr/>
        </p:nvSpPr>
        <p:spPr>
          <a:xfrm>
            <a:off x="11416770" y="1701289"/>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5" name="Picture 4">
            <a:extLst>
              <a:ext uri="{FF2B5EF4-FFF2-40B4-BE49-F238E27FC236}">
                <a16:creationId xmlns:a16="http://schemas.microsoft.com/office/drawing/2014/main" id="{C0988DD0-2BAC-4D86-A337-648DDC018BD2}"/>
              </a:ext>
            </a:extLst>
          </p:cNvPr>
          <p:cNvPicPr>
            <a:picLocks noChangeAspect="1"/>
          </p:cNvPicPr>
          <p:nvPr/>
        </p:nvPicPr>
        <p:blipFill>
          <a:blip r:embed="rId3"/>
          <a:stretch>
            <a:fillRect/>
          </a:stretch>
        </p:blipFill>
        <p:spPr>
          <a:xfrm>
            <a:off x="3069014" y="2551513"/>
            <a:ext cx="18288000" cy="9795616"/>
          </a:xfrm>
          <a:prstGeom prst="rect">
            <a:avLst/>
          </a:prstGeom>
        </p:spPr>
      </p:pic>
    </p:spTree>
    <p:extLst>
      <p:ext uri="{BB962C8B-B14F-4D97-AF65-F5344CB8AC3E}">
        <p14:creationId xmlns:p14="http://schemas.microsoft.com/office/powerpoint/2010/main" val="250349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t>Kết quả đạt được</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18</a:t>
            </a:fld>
            <a:endParaRPr lang="en-US"/>
          </a:p>
        </p:txBody>
      </p:sp>
      <p:sp>
        <p:nvSpPr>
          <p:cNvPr id="11" name="Rectangle 10"/>
          <p:cNvSpPr/>
          <p:nvPr/>
        </p:nvSpPr>
        <p:spPr>
          <a:xfrm>
            <a:off x="11416770" y="1637282"/>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pic>
        <p:nvPicPr>
          <p:cNvPr id="5" name="Picture 4">
            <a:extLst>
              <a:ext uri="{FF2B5EF4-FFF2-40B4-BE49-F238E27FC236}">
                <a16:creationId xmlns:a16="http://schemas.microsoft.com/office/drawing/2014/main" id="{C0988DD0-2BAC-4D86-A337-648DDC018BD2}"/>
              </a:ext>
            </a:extLst>
          </p:cNvPr>
          <p:cNvPicPr>
            <a:picLocks noChangeAspect="1"/>
          </p:cNvPicPr>
          <p:nvPr/>
        </p:nvPicPr>
        <p:blipFill>
          <a:blip r:embed="rId3"/>
          <a:stretch>
            <a:fillRect/>
          </a:stretch>
        </p:blipFill>
        <p:spPr>
          <a:xfrm>
            <a:off x="3503148" y="2551513"/>
            <a:ext cx="17419731" cy="9795616"/>
          </a:xfrm>
          <a:prstGeom prst="rect">
            <a:avLst/>
          </a:prstGeom>
        </p:spPr>
      </p:pic>
    </p:spTree>
    <p:extLst>
      <p:ext uri="{BB962C8B-B14F-4D97-AF65-F5344CB8AC3E}">
        <p14:creationId xmlns:p14="http://schemas.microsoft.com/office/powerpoint/2010/main" val="213625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22909784" y="510459"/>
            <a:ext cx="824808" cy="462198"/>
          </a:xfrm>
          <a:prstGeom prst="rect">
            <a:avLst/>
          </a:prstGeom>
        </p:spPr>
        <p:txBody>
          <a:bodyPr/>
          <a:lstStyle/>
          <a:p>
            <a:fld id="{A6EF2386-A887-FA40-B8D7-D67654273E35}" type="slidenum">
              <a:rPr lang="en-US" smtClean="0">
                <a:solidFill>
                  <a:schemeClr val="bg1"/>
                </a:solidFill>
              </a:rPr>
              <a:pPr/>
              <a:t>19</a:t>
            </a:fld>
            <a:endParaRPr lang="en-US" dirty="0">
              <a:solidFill>
                <a:schemeClr val="bg1"/>
              </a:solidFill>
            </a:endParaRPr>
          </a:p>
        </p:txBody>
      </p:sp>
      <p:sp>
        <p:nvSpPr>
          <p:cNvPr id="8" name="Title 7"/>
          <p:cNvSpPr>
            <a:spLocks noGrp="1"/>
          </p:cNvSpPr>
          <p:nvPr>
            <p:ph type="ctrTitle" idx="4294967295"/>
          </p:nvPr>
        </p:nvSpPr>
        <p:spPr>
          <a:xfrm>
            <a:off x="1829038" y="567771"/>
            <a:ext cx="20729099" cy="1133518"/>
          </a:xfrm>
        </p:spPr>
        <p:txBody>
          <a:bodyPr/>
          <a:lstStyle/>
          <a:p>
            <a:r>
              <a:rPr lang="en-US"/>
              <a:t>Kết luận và hướng phát triển</a:t>
            </a:r>
            <a:endParaRPr lang="en-US" dirty="0"/>
          </a:p>
        </p:txBody>
      </p:sp>
      <p:sp>
        <p:nvSpPr>
          <p:cNvPr id="9" name="Subtitle 8"/>
          <p:cNvSpPr>
            <a:spLocks noGrp="1"/>
          </p:cNvSpPr>
          <p:nvPr>
            <p:ph type="subTitle" idx="4294967295"/>
          </p:nvPr>
        </p:nvSpPr>
        <p:spPr>
          <a:xfrm>
            <a:off x="1852918" y="1480245"/>
            <a:ext cx="20655938" cy="808325"/>
          </a:xfrm>
        </p:spPr>
        <p:txBody>
          <a:bodyPr/>
          <a:lstStyle/>
          <a:p>
            <a:r>
              <a:rPr lang="en-US" sz="3100"/>
              <a:t>Kết luận</a:t>
            </a:r>
            <a:endParaRPr lang="en-US" sz="3100" dirty="0"/>
          </a:p>
        </p:txBody>
      </p:sp>
      <p:grpSp>
        <p:nvGrpSpPr>
          <p:cNvPr id="5" name="Group 4"/>
          <p:cNvGrpSpPr/>
          <p:nvPr/>
        </p:nvGrpSpPr>
        <p:grpSpPr>
          <a:xfrm>
            <a:off x="2582101" y="4708557"/>
            <a:ext cx="8677569" cy="1524664"/>
            <a:chOff x="2888166" y="1547445"/>
            <a:chExt cx="2459420" cy="571749"/>
          </a:xfrm>
        </p:grpSpPr>
        <p:sp>
          <p:nvSpPr>
            <p:cNvPr id="24" name="Title 20"/>
            <p:cNvSpPr txBox="1">
              <a:spLocks/>
            </p:cNvSpPr>
            <p:nvPr/>
          </p:nvSpPr>
          <p:spPr>
            <a:xfrm>
              <a:off x="2888166" y="1547445"/>
              <a:ext cx="650761" cy="542456"/>
            </a:xfrm>
            <a:prstGeom prst="rect">
              <a:avLst/>
            </a:prstGeom>
          </p:spPr>
          <p:txBody>
            <a:bodyPr vert="horz"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8800" dirty="0">
                  <a:solidFill>
                    <a:schemeClr val="accent1"/>
                  </a:solidFill>
                  <a:latin typeface="Open Sans"/>
                  <a:cs typeface="Open Sans"/>
                </a:rPr>
                <a:t>01 </a:t>
              </a:r>
            </a:p>
          </p:txBody>
        </p:sp>
        <p:sp>
          <p:nvSpPr>
            <p:cNvPr id="25" name="Title 20"/>
            <p:cNvSpPr txBox="1">
              <a:spLocks/>
            </p:cNvSpPr>
            <p:nvPr/>
          </p:nvSpPr>
          <p:spPr>
            <a:xfrm>
              <a:off x="3483001" y="1640217"/>
              <a:ext cx="1864585" cy="478977"/>
            </a:xfrm>
            <a:prstGeom prst="rect">
              <a:avLst/>
            </a:prstGeom>
          </p:spPr>
          <p:txBody>
            <a:bodyPr vert="horz" wrap="square" lIns="91440" tIns="0" rIns="91440" bIns="4572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a:solidFill>
                    <a:schemeClr val="tx2"/>
                  </a:solidFill>
                  <a:latin typeface="Open Sans Light"/>
                  <a:cs typeface="Open Sans Light"/>
                </a:rPr>
                <a:t>Ảnh đ</a:t>
              </a:r>
              <a:r>
                <a:rPr lang="vi-VN" sz="4000">
                  <a:solidFill>
                    <a:schemeClr val="tx2"/>
                  </a:solidFill>
                  <a:latin typeface="Open Sans Light"/>
                  <a:cs typeface="Open Sans Light"/>
                </a:rPr>
                <a:t>ư</a:t>
              </a:r>
              <a:r>
                <a:rPr lang="en-US" sz="4000">
                  <a:solidFill>
                    <a:schemeClr val="tx2"/>
                  </a:solidFill>
                  <a:latin typeface="Open Sans Light"/>
                  <a:cs typeface="Open Sans Light"/>
                </a:rPr>
                <a:t>ợc tạo từ ứng dụng cho chất l</a:t>
              </a:r>
              <a:r>
                <a:rPr lang="vi-VN" sz="4000">
                  <a:solidFill>
                    <a:schemeClr val="tx2"/>
                  </a:solidFill>
                  <a:latin typeface="Open Sans Light"/>
                  <a:cs typeface="Open Sans Light"/>
                </a:rPr>
                <a:t>ư</a:t>
              </a:r>
              <a:r>
                <a:rPr lang="en-US" sz="4000">
                  <a:solidFill>
                    <a:schemeClr val="tx2"/>
                  </a:solidFill>
                  <a:latin typeface="Open Sans Light"/>
                  <a:cs typeface="Open Sans Light"/>
                </a:rPr>
                <a:t>ợng khá tốt</a:t>
              </a:r>
              <a:endParaRPr lang="en-US" sz="4000" dirty="0">
                <a:solidFill>
                  <a:schemeClr val="tx2"/>
                </a:solidFill>
                <a:latin typeface="Open Sans Light"/>
                <a:cs typeface="Open Sans Light"/>
              </a:endParaRPr>
            </a:p>
          </p:txBody>
        </p:sp>
      </p:grpSp>
      <p:grpSp>
        <p:nvGrpSpPr>
          <p:cNvPr id="28" name="Group 27"/>
          <p:cNvGrpSpPr/>
          <p:nvPr/>
        </p:nvGrpSpPr>
        <p:grpSpPr>
          <a:xfrm>
            <a:off x="14438943" y="4731212"/>
            <a:ext cx="9008885" cy="2140219"/>
            <a:chOff x="2888166" y="1547445"/>
            <a:chExt cx="2459420" cy="802582"/>
          </a:xfrm>
        </p:grpSpPr>
        <p:sp>
          <p:nvSpPr>
            <p:cNvPr id="29" name="Title 20"/>
            <p:cNvSpPr txBox="1">
              <a:spLocks/>
            </p:cNvSpPr>
            <p:nvPr/>
          </p:nvSpPr>
          <p:spPr>
            <a:xfrm>
              <a:off x="2888166" y="1547445"/>
              <a:ext cx="650761" cy="542456"/>
            </a:xfrm>
            <a:prstGeom prst="rect">
              <a:avLst/>
            </a:prstGeom>
          </p:spPr>
          <p:txBody>
            <a:bodyPr vert="horz"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8800" dirty="0">
                  <a:solidFill>
                    <a:schemeClr val="accent2"/>
                  </a:solidFill>
                  <a:latin typeface="Open Sans"/>
                  <a:cs typeface="Open Sans"/>
                </a:rPr>
                <a:t>02 </a:t>
              </a:r>
            </a:p>
          </p:txBody>
        </p:sp>
        <p:sp>
          <p:nvSpPr>
            <p:cNvPr id="30" name="Title 20"/>
            <p:cNvSpPr txBox="1">
              <a:spLocks/>
            </p:cNvSpPr>
            <p:nvPr/>
          </p:nvSpPr>
          <p:spPr>
            <a:xfrm>
              <a:off x="3483001" y="1640217"/>
              <a:ext cx="1864585" cy="709810"/>
            </a:xfrm>
            <a:prstGeom prst="rect">
              <a:avLst/>
            </a:prstGeom>
          </p:spPr>
          <p:txBody>
            <a:bodyPr vert="horz" wrap="square" lIns="91440" tIns="0" rIns="91440" bIns="4572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a:solidFill>
                    <a:schemeClr val="tx2"/>
                  </a:solidFill>
                  <a:latin typeface="Open Sans Light"/>
                  <a:cs typeface="Open Sans Light"/>
                </a:rPr>
                <a:t>Các bộ lọc ảnh giúp ng</a:t>
              </a:r>
              <a:r>
                <a:rPr lang="vi-VN" sz="4000">
                  <a:solidFill>
                    <a:schemeClr val="tx2"/>
                  </a:solidFill>
                  <a:latin typeface="Open Sans Light"/>
                  <a:cs typeface="Open Sans Light"/>
                </a:rPr>
                <a:t>ư</a:t>
              </a:r>
              <a:r>
                <a:rPr lang="en-US" sz="4000">
                  <a:solidFill>
                    <a:schemeClr val="tx2"/>
                  </a:solidFill>
                  <a:latin typeface="Open Sans Light"/>
                  <a:cs typeface="Open Sans Light"/>
                </a:rPr>
                <a:t>ời dùng có nhiều tùy chọn h</a:t>
              </a:r>
              <a:r>
                <a:rPr lang="vi-VN" sz="4000">
                  <a:solidFill>
                    <a:schemeClr val="tx2"/>
                  </a:solidFill>
                  <a:latin typeface="Open Sans Light"/>
                  <a:cs typeface="Open Sans Light"/>
                </a:rPr>
                <a:t>ơ</a:t>
              </a:r>
              <a:r>
                <a:rPr lang="en-US" sz="4000">
                  <a:solidFill>
                    <a:schemeClr val="tx2"/>
                  </a:solidFill>
                  <a:latin typeface="Open Sans Light"/>
                  <a:cs typeface="Open Sans Light"/>
                </a:rPr>
                <a:t>n</a:t>
              </a:r>
              <a:endParaRPr lang="en-US" sz="4000" dirty="0">
                <a:solidFill>
                  <a:schemeClr val="tx2"/>
                </a:solidFill>
                <a:latin typeface="Open Sans Light"/>
                <a:cs typeface="Open Sans Light"/>
              </a:endParaRPr>
            </a:p>
          </p:txBody>
        </p:sp>
      </p:grpSp>
      <p:grpSp>
        <p:nvGrpSpPr>
          <p:cNvPr id="32" name="Group 31"/>
          <p:cNvGrpSpPr/>
          <p:nvPr/>
        </p:nvGrpSpPr>
        <p:grpSpPr>
          <a:xfrm>
            <a:off x="5958613" y="7689073"/>
            <a:ext cx="10864075" cy="2140217"/>
            <a:chOff x="2888166" y="1547445"/>
            <a:chExt cx="2459420" cy="802581"/>
          </a:xfrm>
        </p:grpSpPr>
        <p:sp>
          <p:nvSpPr>
            <p:cNvPr id="33" name="Title 20"/>
            <p:cNvSpPr txBox="1">
              <a:spLocks/>
            </p:cNvSpPr>
            <p:nvPr/>
          </p:nvSpPr>
          <p:spPr>
            <a:xfrm>
              <a:off x="2888166" y="1547445"/>
              <a:ext cx="650761" cy="542456"/>
            </a:xfrm>
            <a:prstGeom prst="rect">
              <a:avLst/>
            </a:prstGeom>
          </p:spPr>
          <p:txBody>
            <a:bodyPr vert="horz" lIns="91440" tIns="45720" rIns="91440" bIns="4572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8800" dirty="0">
                  <a:solidFill>
                    <a:schemeClr val="accent5"/>
                  </a:solidFill>
                  <a:latin typeface="Open Sans"/>
                  <a:cs typeface="Open Sans"/>
                </a:rPr>
                <a:t>03 </a:t>
              </a:r>
            </a:p>
          </p:txBody>
        </p:sp>
        <p:sp>
          <p:nvSpPr>
            <p:cNvPr id="34" name="Title 20"/>
            <p:cNvSpPr txBox="1">
              <a:spLocks/>
            </p:cNvSpPr>
            <p:nvPr/>
          </p:nvSpPr>
          <p:spPr>
            <a:xfrm>
              <a:off x="3483001" y="1640217"/>
              <a:ext cx="1864585" cy="709809"/>
            </a:xfrm>
            <a:prstGeom prst="rect">
              <a:avLst/>
            </a:prstGeom>
          </p:spPr>
          <p:txBody>
            <a:bodyPr vert="horz" wrap="square" lIns="91440" tIns="0" rIns="91440" bIns="45720"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000">
                  <a:solidFill>
                    <a:schemeClr val="tx2"/>
                  </a:solidFill>
                  <a:latin typeface="Open Sans Light"/>
                  <a:cs typeface="Open Sans Light"/>
                </a:rPr>
                <a:t>Giao diện dễ dàng sử dụng, cung cấp nhiều tùy chọn cho ng</a:t>
              </a:r>
              <a:r>
                <a:rPr lang="vi-VN" sz="4000">
                  <a:solidFill>
                    <a:schemeClr val="tx2"/>
                  </a:solidFill>
                  <a:latin typeface="Open Sans Light"/>
                  <a:cs typeface="Open Sans Light"/>
                </a:rPr>
                <a:t>ư</a:t>
              </a:r>
              <a:r>
                <a:rPr lang="en-US" sz="4000">
                  <a:solidFill>
                    <a:schemeClr val="tx2"/>
                  </a:solidFill>
                  <a:latin typeface="Open Sans Light"/>
                  <a:cs typeface="Open Sans Light"/>
                </a:rPr>
                <a:t>ời dùng</a:t>
              </a:r>
              <a:endParaRPr lang="en-US" sz="4000" dirty="0">
                <a:solidFill>
                  <a:schemeClr val="tx2"/>
                </a:solidFill>
                <a:latin typeface="Open Sans Light"/>
                <a:cs typeface="Open Sans Light"/>
              </a:endParaRPr>
            </a:p>
          </p:txBody>
        </p:sp>
      </p:grpSp>
      <p:sp>
        <p:nvSpPr>
          <p:cNvPr id="39" name="Rectangle 38"/>
          <p:cNvSpPr/>
          <p:nvPr/>
        </p:nvSpPr>
        <p:spPr>
          <a:xfrm>
            <a:off x="11416770" y="2320327"/>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Tree>
    <p:extLst>
      <p:ext uri="{BB962C8B-B14F-4D97-AF65-F5344CB8AC3E}">
        <p14:creationId xmlns:p14="http://schemas.microsoft.com/office/powerpoint/2010/main" val="143552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1311164" y="1068539"/>
            <a:ext cx="13417207" cy="1631792"/>
          </a:xfrm>
          <a:prstGeom prst="rect">
            <a:avLst/>
          </a:prstGeom>
        </p:spPr>
        <p:txBody>
          <a:bodyPr lIns="91425" tIns="45712" rIns="91425" bIns="45712"/>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a:lnSpc>
                <a:spcPct val="90000"/>
              </a:lnSpc>
              <a:tabLst>
                <a:tab pos="4983873" algn="l"/>
              </a:tabLst>
            </a:pPr>
            <a:r>
              <a:rPr lang="en-US" sz="8800" b="1">
                <a:solidFill>
                  <a:schemeClr val="bg1"/>
                </a:solidFill>
              </a:rPr>
              <a:t>Nội dung báo cáo</a:t>
            </a:r>
            <a:endParaRPr lang="en-US" sz="8800" b="1" dirty="0">
              <a:solidFill>
                <a:schemeClr val="bg1"/>
              </a:solidFill>
            </a:endParaRPr>
          </a:p>
        </p:txBody>
      </p:sp>
      <p:sp>
        <p:nvSpPr>
          <p:cNvPr id="10" name="Rectangle 9"/>
          <p:cNvSpPr/>
          <p:nvPr/>
        </p:nvSpPr>
        <p:spPr>
          <a:xfrm>
            <a:off x="3442469" y="2508310"/>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1" name="AutoShape 29"/>
          <p:cNvSpPr>
            <a:spLocks/>
          </p:cNvSpPr>
          <p:nvPr/>
        </p:nvSpPr>
        <p:spPr bwMode="auto">
          <a:xfrm>
            <a:off x="1031485" y="897056"/>
            <a:ext cx="1521297" cy="16317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a:extLst/>
        </p:spPr>
        <p:txBody>
          <a:bodyPr lIns="38086" tIns="38086" rIns="38086" bIns="38086" anchor="ctr"/>
          <a:lstStyle/>
          <a:p>
            <a:pPr defTabSz="342528">
              <a:defRPr/>
            </a:pPr>
            <a:endParaRPr lang="es-ES" sz="21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2" name="TextBox 1">
            <a:extLst>
              <a:ext uri="{FF2B5EF4-FFF2-40B4-BE49-F238E27FC236}">
                <a16:creationId xmlns:a16="http://schemas.microsoft.com/office/drawing/2014/main" id="{18DEDA5A-8EE1-4E07-9536-5CD3FA61FCAA}"/>
              </a:ext>
            </a:extLst>
          </p:cNvPr>
          <p:cNvSpPr txBox="1"/>
          <p:nvPr/>
        </p:nvSpPr>
        <p:spPr>
          <a:xfrm>
            <a:off x="2249333" y="3552359"/>
            <a:ext cx="20708638" cy="7527317"/>
          </a:xfrm>
          <a:prstGeom prst="rect">
            <a:avLst/>
          </a:prstGeom>
          <a:noFill/>
        </p:spPr>
        <p:txBody>
          <a:bodyPr wrap="square" rtlCol="0">
            <a:spAutoFit/>
          </a:bodyPr>
          <a:lstStyle/>
          <a:p>
            <a:pPr marL="742950" indent="-742950">
              <a:lnSpc>
                <a:spcPct val="150000"/>
              </a:lnSpc>
              <a:buFont typeface="+mj-lt"/>
              <a:buAutoNum type="arabicPeriod"/>
            </a:pPr>
            <a:r>
              <a:rPr lang="en-US" sz="6600">
                <a:solidFill>
                  <a:schemeClr val="bg1"/>
                </a:solidFill>
                <a:latin typeface="Times New Roman" panose="02020603050405020304" pitchFamily="18" charset="0"/>
                <a:cs typeface="Times New Roman" panose="02020603050405020304" pitchFamily="18" charset="0"/>
              </a:rPr>
              <a:t>Đặt vấn đề</a:t>
            </a:r>
          </a:p>
          <a:p>
            <a:pPr marL="742950" indent="-742950">
              <a:lnSpc>
                <a:spcPct val="150000"/>
              </a:lnSpc>
              <a:buFont typeface="+mj-lt"/>
              <a:buAutoNum type="arabicPeriod"/>
            </a:pPr>
            <a:r>
              <a:rPr lang="en-US" sz="6600">
                <a:solidFill>
                  <a:schemeClr val="bg1"/>
                </a:solidFill>
                <a:latin typeface="Times New Roman" panose="02020603050405020304" pitchFamily="18" charset="0"/>
                <a:cs typeface="Times New Roman" panose="02020603050405020304" pitchFamily="18" charset="0"/>
              </a:rPr>
              <a:t>Mục tiêu</a:t>
            </a:r>
          </a:p>
          <a:p>
            <a:pPr marL="742950" indent="-742950">
              <a:lnSpc>
                <a:spcPct val="150000"/>
              </a:lnSpc>
              <a:buFont typeface="+mj-lt"/>
              <a:buAutoNum type="arabicPeriod"/>
            </a:pPr>
            <a:r>
              <a:rPr lang="en-US" sz="6600">
                <a:solidFill>
                  <a:schemeClr val="bg1"/>
                </a:solidFill>
                <a:latin typeface="Times New Roman" panose="02020603050405020304" pitchFamily="18" charset="0"/>
                <a:cs typeface="Times New Roman" panose="02020603050405020304" pitchFamily="18" charset="0"/>
              </a:rPr>
              <a:t>Ph</a:t>
            </a:r>
            <a:r>
              <a:rPr lang="vi-VN" sz="6600">
                <a:solidFill>
                  <a:schemeClr val="bg1"/>
                </a:solidFill>
                <a:latin typeface="Times New Roman" panose="02020603050405020304" pitchFamily="18" charset="0"/>
                <a:cs typeface="Times New Roman" panose="02020603050405020304" pitchFamily="18" charset="0"/>
              </a:rPr>
              <a:t>ư</a:t>
            </a:r>
            <a:r>
              <a:rPr lang="en-US" sz="6600">
                <a:solidFill>
                  <a:schemeClr val="bg1"/>
                </a:solidFill>
                <a:latin typeface="Times New Roman" panose="02020603050405020304" pitchFamily="18" charset="0"/>
                <a:cs typeface="Times New Roman" panose="02020603050405020304" pitchFamily="18" charset="0"/>
              </a:rPr>
              <a:t>ơng pháp thực hiện</a:t>
            </a:r>
          </a:p>
          <a:p>
            <a:pPr marL="742950" indent="-742950">
              <a:lnSpc>
                <a:spcPct val="150000"/>
              </a:lnSpc>
              <a:buFont typeface="+mj-lt"/>
              <a:buAutoNum type="arabicPeriod"/>
            </a:pPr>
            <a:r>
              <a:rPr lang="en-US" sz="6600">
                <a:solidFill>
                  <a:schemeClr val="bg1"/>
                </a:solidFill>
                <a:latin typeface="Times New Roman" panose="02020603050405020304" pitchFamily="18" charset="0"/>
                <a:cs typeface="Times New Roman" panose="02020603050405020304" pitchFamily="18" charset="0"/>
              </a:rPr>
              <a:t>Kết quả đạt đ</a:t>
            </a:r>
            <a:r>
              <a:rPr lang="vi-VN" sz="6600">
                <a:solidFill>
                  <a:schemeClr val="bg1"/>
                </a:solidFill>
                <a:latin typeface="Times New Roman" panose="02020603050405020304" pitchFamily="18" charset="0"/>
                <a:cs typeface="Times New Roman" panose="02020603050405020304" pitchFamily="18" charset="0"/>
              </a:rPr>
              <a:t>ư</a:t>
            </a:r>
            <a:r>
              <a:rPr lang="en-US" sz="6600">
                <a:solidFill>
                  <a:schemeClr val="bg1"/>
                </a:solidFill>
                <a:latin typeface="Times New Roman" panose="02020603050405020304" pitchFamily="18" charset="0"/>
                <a:cs typeface="Times New Roman" panose="02020603050405020304" pitchFamily="18" charset="0"/>
              </a:rPr>
              <a:t>ợc</a:t>
            </a:r>
          </a:p>
          <a:p>
            <a:pPr marL="742950" indent="-742950">
              <a:lnSpc>
                <a:spcPct val="150000"/>
              </a:lnSpc>
              <a:buFont typeface="+mj-lt"/>
              <a:buAutoNum type="arabicPeriod"/>
            </a:pPr>
            <a:r>
              <a:rPr lang="en-US" sz="6600">
                <a:solidFill>
                  <a:schemeClr val="bg1"/>
                </a:solidFill>
                <a:latin typeface="Times New Roman" panose="02020603050405020304" pitchFamily="18" charset="0"/>
                <a:cs typeface="Times New Roman" panose="02020603050405020304" pitchFamily="18" charset="0"/>
              </a:rPr>
              <a:t>Kết luận và h</a:t>
            </a:r>
            <a:r>
              <a:rPr lang="vi-VN" sz="6600">
                <a:solidFill>
                  <a:schemeClr val="bg1"/>
                </a:solidFill>
                <a:latin typeface="Times New Roman" panose="02020603050405020304" pitchFamily="18" charset="0"/>
                <a:cs typeface="Times New Roman" panose="02020603050405020304" pitchFamily="18" charset="0"/>
              </a:rPr>
              <a:t>ư</a:t>
            </a:r>
            <a:r>
              <a:rPr lang="en-US" sz="6600">
                <a:solidFill>
                  <a:schemeClr val="bg1"/>
                </a:solidFill>
                <a:latin typeface="Times New Roman" panose="02020603050405020304" pitchFamily="18" charset="0"/>
                <a:cs typeface="Times New Roman" panose="02020603050405020304" pitchFamily="18" charset="0"/>
              </a:rPr>
              <a:t>ớng phát triển</a:t>
            </a:r>
          </a:p>
        </p:txBody>
      </p:sp>
    </p:spTree>
    <p:extLst>
      <p:ext uri="{BB962C8B-B14F-4D97-AF65-F5344CB8AC3E}">
        <p14:creationId xmlns:p14="http://schemas.microsoft.com/office/powerpoint/2010/main" val="219303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solidFill>
                  <a:schemeClr val="bg2"/>
                </a:solidFill>
              </a:rPr>
              <a:t>Kết luận và hướng phát triển</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20</a:t>
            </a:fld>
            <a:endParaRPr lang="en-US"/>
          </a:p>
        </p:txBody>
      </p:sp>
      <p:sp>
        <p:nvSpPr>
          <p:cNvPr id="11" name="Rectangle 10"/>
          <p:cNvSpPr/>
          <p:nvPr/>
        </p:nvSpPr>
        <p:spPr>
          <a:xfrm>
            <a:off x="11416770" y="231988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 name="Subtitle 2"/>
          <p:cNvSpPr>
            <a:spLocks noGrp="1"/>
          </p:cNvSpPr>
          <p:nvPr>
            <p:ph type="subTitle" idx="1"/>
          </p:nvPr>
        </p:nvSpPr>
        <p:spPr>
          <a:xfrm>
            <a:off x="1902200" y="4686827"/>
            <a:ext cx="20655937" cy="3967563"/>
          </a:xfrm>
        </p:spPr>
        <p:txBody>
          <a:bodyPr numCol="1" spcCol="639968">
            <a:spAutoFit/>
          </a:bodyPr>
          <a:lstStyle/>
          <a:p>
            <a:pPr marL="457200" indent="-457200" algn="just">
              <a:lnSpc>
                <a:spcPct val="200000"/>
              </a:lnSpc>
              <a:buFont typeface="Wingdings" panose="05000000000000000000" pitchFamily="2" charset="2"/>
              <a:buChar char="Ø"/>
            </a:pPr>
            <a:r>
              <a:rPr lang="en-US" sz="4000"/>
              <a:t>Phát triển thêm các bộ lọc ảnh</a:t>
            </a:r>
          </a:p>
          <a:p>
            <a:pPr marL="457200" indent="-457200" algn="just">
              <a:lnSpc>
                <a:spcPct val="200000"/>
              </a:lnSpc>
              <a:buFont typeface="Wingdings" panose="05000000000000000000" pitchFamily="2" charset="2"/>
              <a:buChar char="Ø"/>
            </a:pPr>
            <a:r>
              <a:rPr lang="en-US" sz="4000"/>
              <a:t>Xử lí các video có độ dài lớn</a:t>
            </a:r>
          </a:p>
          <a:p>
            <a:pPr marL="457200" indent="-457200" algn="just">
              <a:lnSpc>
                <a:spcPct val="200000"/>
              </a:lnSpc>
              <a:buFont typeface="Wingdings" panose="05000000000000000000" pitchFamily="2" charset="2"/>
              <a:buChar char="Ø"/>
            </a:pPr>
            <a:r>
              <a:rPr lang="en-US" sz="4000"/>
              <a:t>Tăng c</a:t>
            </a:r>
            <a:r>
              <a:rPr lang="vi-VN" sz="4000"/>
              <a:t>ư</a:t>
            </a:r>
            <a:r>
              <a:rPr lang="en-US" sz="4000"/>
              <a:t>ờng độ sáng cho một đối t</a:t>
            </a:r>
            <a:r>
              <a:rPr lang="vi-VN" sz="4000"/>
              <a:t>ư</a:t>
            </a:r>
            <a:r>
              <a:rPr lang="en-US" sz="4000"/>
              <a:t>ợng cụ thể. Ví dụ: vệt sáng, pháo bông, …</a:t>
            </a:r>
          </a:p>
        </p:txBody>
      </p:sp>
      <p:sp>
        <p:nvSpPr>
          <p:cNvPr id="29" name="Subtitle 2"/>
          <p:cNvSpPr txBox="1">
            <a:spLocks/>
          </p:cNvSpPr>
          <p:nvPr/>
        </p:nvSpPr>
        <p:spPr>
          <a:xfrm>
            <a:off x="6363721" y="1478874"/>
            <a:ext cx="11659739"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t>Hướng phát triển</a:t>
            </a:r>
            <a:endParaRPr lang="en-US" sz="3100" dirty="0"/>
          </a:p>
        </p:txBody>
      </p:sp>
    </p:spTree>
    <p:extLst>
      <p:ext uri="{BB962C8B-B14F-4D97-AF65-F5344CB8AC3E}">
        <p14:creationId xmlns:p14="http://schemas.microsoft.com/office/powerpoint/2010/main" val="62838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fade">
                                      <p:cBhvr>
                                        <p:cTn id="13" dur="500"/>
                                        <p:tgtEl>
                                          <p:spTgt spid="29">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2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3641690" y="5897916"/>
            <a:ext cx="17131486" cy="2429796"/>
          </a:xfrm>
          <a:prstGeom prst="rect">
            <a:avLst/>
          </a:prstGeom>
        </p:spPr>
        <p:txBody>
          <a:bodyPr lIns="91425" tIns="45712" rIns="91425" bIns="45712"/>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a:lnSpc>
                <a:spcPct val="90000"/>
              </a:lnSpc>
              <a:tabLst>
                <a:tab pos="4983873" algn="l"/>
              </a:tabLst>
            </a:pPr>
            <a:r>
              <a:rPr lang="en-US" sz="8800" b="1">
                <a:solidFill>
                  <a:schemeClr val="bg1"/>
                </a:solidFill>
              </a:rPr>
              <a:t>Thanks for watching!</a:t>
            </a:r>
            <a:endParaRPr lang="en-US" sz="8800" b="1" dirty="0">
              <a:solidFill>
                <a:schemeClr val="bg1"/>
              </a:solidFill>
            </a:endParaRPr>
          </a:p>
        </p:txBody>
      </p:sp>
      <p:sp>
        <p:nvSpPr>
          <p:cNvPr id="20" name="Rectangle 19"/>
          <p:cNvSpPr/>
          <p:nvPr/>
        </p:nvSpPr>
        <p:spPr>
          <a:xfrm>
            <a:off x="11441348" y="7556422"/>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 name="Freeform 10"/>
          <p:cNvSpPr>
            <a:spLocks noEditPoints="1"/>
          </p:cNvSpPr>
          <p:nvPr/>
        </p:nvSpPr>
        <p:spPr bwMode="auto">
          <a:xfrm>
            <a:off x="11274034" y="4246607"/>
            <a:ext cx="1888274" cy="1446709"/>
          </a:xfrm>
          <a:custGeom>
            <a:avLst/>
            <a:gdLst>
              <a:gd name="T0" fmla="*/ 633 w 718"/>
              <a:gd name="T1" fmla="*/ 0 h 549"/>
              <a:gd name="T2" fmla="*/ 549 w 718"/>
              <a:gd name="T3" fmla="*/ 84 h 549"/>
              <a:gd name="T4" fmla="*/ 578 w 718"/>
              <a:gd name="T5" fmla="*/ 148 h 549"/>
              <a:gd name="T6" fmla="*/ 475 w 718"/>
              <a:gd name="T7" fmla="*/ 302 h 549"/>
              <a:gd name="T8" fmla="*/ 443 w 718"/>
              <a:gd name="T9" fmla="*/ 296 h 549"/>
              <a:gd name="T10" fmla="*/ 369 w 718"/>
              <a:gd name="T11" fmla="*/ 340 h 549"/>
              <a:gd name="T12" fmla="*/ 310 w 718"/>
              <a:gd name="T13" fmla="*/ 305 h 549"/>
              <a:gd name="T14" fmla="*/ 316 w 718"/>
              <a:gd name="T15" fmla="*/ 275 h 549"/>
              <a:gd name="T16" fmla="*/ 232 w 718"/>
              <a:gd name="T17" fmla="*/ 190 h 549"/>
              <a:gd name="T18" fmla="*/ 147 w 718"/>
              <a:gd name="T19" fmla="*/ 275 h 549"/>
              <a:gd name="T20" fmla="*/ 176 w 718"/>
              <a:gd name="T21" fmla="*/ 338 h 549"/>
              <a:gd name="T22" fmla="*/ 133 w 718"/>
              <a:gd name="T23" fmla="*/ 396 h 549"/>
              <a:gd name="T24" fmla="*/ 84 w 718"/>
              <a:gd name="T25" fmla="*/ 380 h 549"/>
              <a:gd name="T26" fmla="*/ 0 w 718"/>
              <a:gd name="T27" fmla="*/ 465 h 549"/>
              <a:gd name="T28" fmla="*/ 84 w 718"/>
              <a:gd name="T29" fmla="*/ 549 h 549"/>
              <a:gd name="T30" fmla="*/ 168 w 718"/>
              <a:gd name="T31" fmla="*/ 465 h 549"/>
              <a:gd name="T32" fmla="*/ 148 w 718"/>
              <a:gd name="T33" fmla="*/ 411 h 549"/>
              <a:gd name="T34" fmla="*/ 194 w 718"/>
              <a:gd name="T35" fmla="*/ 350 h 549"/>
              <a:gd name="T36" fmla="*/ 232 w 718"/>
              <a:gd name="T37" fmla="*/ 359 h 549"/>
              <a:gd name="T38" fmla="*/ 300 w 718"/>
              <a:gd name="T39" fmla="*/ 324 h 549"/>
              <a:gd name="T40" fmla="*/ 361 w 718"/>
              <a:gd name="T41" fmla="*/ 360 h 549"/>
              <a:gd name="T42" fmla="*/ 359 w 718"/>
              <a:gd name="T43" fmla="*/ 380 h 549"/>
              <a:gd name="T44" fmla="*/ 443 w 718"/>
              <a:gd name="T45" fmla="*/ 465 h 549"/>
              <a:gd name="T46" fmla="*/ 528 w 718"/>
              <a:gd name="T47" fmla="*/ 380 h 549"/>
              <a:gd name="T48" fmla="*/ 494 w 718"/>
              <a:gd name="T49" fmla="*/ 313 h 549"/>
              <a:gd name="T50" fmla="*/ 596 w 718"/>
              <a:gd name="T51" fmla="*/ 160 h 549"/>
              <a:gd name="T52" fmla="*/ 633 w 718"/>
              <a:gd name="T53" fmla="*/ 169 h 549"/>
              <a:gd name="T54" fmla="*/ 718 w 718"/>
              <a:gd name="T55" fmla="*/ 84 h 549"/>
              <a:gd name="T56" fmla="*/ 633 w 718"/>
              <a:gd name="T57" fmla="*/ 0 h 549"/>
              <a:gd name="T58" fmla="*/ 84 w 718"/>
              <a:gd name="T59" fmla="*/ 507 h 549"/>
              <a:gd name="T60" fmla="*/ 42 w 718"/>
              <a:gd name="T61" fmla="*/ 465 h 549"/>
              <a:gd name="T62" fmla="*/ 84 w 718"/>
              <a:gd name="T63" fmla="*/ 422 h 549"/>
              <a:gd name="T64" fmla="*/ 126 w 718"/>
              <a:gd name="T65" fmla="*/ 465 h 549"/>
              <a:gd name="T66" fmla="*/ 84 w 718"/>
              <a:gd name="T67" fmla="*/ 507 h 549"/>
              <a:gd name="T68" fmla="*/ 232 w 718"/>
              <a:gd name="T69" fmla="*/ 317 h 549"/>
              <a:gd name="T70" fmla="*/ 190 w 718"/>
              <a:gd name="T71" fmla="*/ 275 h 549"/>
              <a:gd name="T72" fmla="*/ 232 w 718"/>
              <a:gd name="T73" fmla="*/ 233 h 549"/>
              <a:gd name="T74" fmla="*/ 274 w 718"/>
              <a:gd name="T75" fmla="*/ 275 h 549"/>
              <a:gd name="T76" fmla="*/ 232 w 718"/>
              <a:gd name="T77" fmla="*/ 317 h 549"/>
              <a:gd name="T78" fmla="*/ 443 w 718"/>
              <a:gd name="T79" fmla="*/ 422 h 549"/>
              <a:gd name="T80" fmla="*/ 401 w 718"/>
              <a:gd name="T81" fmla="*/ 380 h 549"/>
              <a:gd name="T82" fmla="*/ 443 w 718"/>
              <a:gd name="T83" fmla="*/ 338 h 549"/>
              <a:gd name="T84" fmla="*/ 486 w 718"/>
              <a:gd name="T85" fmla="*/ 380 h 549"/>
              <a:gd name="T86" fmla="*/ 443 w 718"/>
              <a:gd name="T87" fmla="*/ 422 h 549"/>
              <a:gd name="T88" fmla="*/ 633 w 718"/>
              <a:gd name="T89" fmla="*/ 127 h 549"/>
              <a:gd name="T90" fmla="*/ 591 w 718"/>
              <a:gd name="T91" fmla="*/ 84 h 549"/>
              <a:gd name="T92" fmla="*/ 633 w 718"/>
              <a:gd name="T93" fmla="*/ 42 h 549"/>
              <a:gd name="T94" fmla="*/ 675 w 718"/>
              <a:gd name="T95" fmla="*/ 84 h 549"/>
              <a:gd name="T96" fmla="*/ 633 w 718"/>
              <a:gd name="T97" fmla="*/ 12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8" h="549">
                <a:moveTo>
                  <a:pt x="633" y="0"/>
                </a:moveTo>
                <a:cubicBezTo>
                  <a:pt x="587" y="0"/>
                  <a:pt x="549" y="38"/>
                  <a:pt x="549" y="84"/>
                </a:cubicBezTo>
                <a:cubicBezTo>
                  <a:pt x="549" y="110"/>
                  <a:pt x="561" y="132"/>
                  <a:pt x="578" y="148"/>
                </a:cubicBezTo>
                <a:cubicBezTo>
                  <a:pt x="475" y="302"/>
                  <a:pt x="475" y="302"/>
                  <a:pt x="475" y="302"/>
                </a:cubicBezTo>
                <a:cubicBezTo>
                  <a:pt x="466" y="298"/>
                  <a:pt x="455" y="296"/>
                  <a:pt x="443" y="296"/>
                </a:cubicBezTo>
                <a:cubicBezTo>
                  <a:pt x="411" y="296"/>
                  <a:pt x="383" y="314"/>
                  <a:pt x="369" y="340"/>
                </a:cubicBezTo>
                <a:cubicBezTo>
                  <a:pt x="310" y="305"/>
                  <a:pt x="310" y="305"/>
                  <a:pt x="310" y="305"/>
                </a:cubicBezTo>
                <a:cubicBezTo>
                  <a:pt x="314" y="296"/>
                  <a:pt x="316" y="285"/>
                  <a:pt x="316" y="275"/>
                </a:cubicBezTo>
                <a:cubicBezTo>
                  <a:pt x="316" y="228"/>
                  <a:pt x="278" y="190"/>
                  <a:pt x="232" y="190"/>
                </a:cubicBezTo>
                <a:cubicBezTo>
                  <a:pt x="185" y="190"/>
                  <a:pt x="147" y="228"/>
                  <a:pt x="147" y="275"/>
                </a:cubicBezTo>
                <a:cubicBezTo>
                  <a:pt x="147" y="300"/>
                  <a:pt x="159" y="322"/>
                  <a:pt x="176" y="338"/>
                </a:cubicBezTo>
                <a:cubicBezTo>
                  <a:pt x="133" y="396"/>
                  <a:pt x="133" y="396"/>
                  <a:pt x="133" y="396"/>
                </a:cubicBezTo>
                <a:cubicBezTo>
                  <a:pt x="119" y="386"/>
                  <a:pt x="102" y="380"/>
                  <a:pt x="84" y="380"/>
                </a:cubicBezTo>
                <a:cubicBezTo>
                  <a:pt x="38" y="380"/>
                  <a:pt x="0" y="418"/>
                  <a:pt x="0" y="465"/>
                </a:cubicBezTo>
                <a:cubicBezTo>
                  <a:pt x="0" y="511"/>
                  <a:pt x="38" y="549"/>
                  <a:pt x="84" y="549"/>
                </a:cubicBezTo>
                <a:cubicBezTo>
                  <a:pt x="130" y="549"/>
                  <a:pt x="168" y="511"/>
                  <a:pt x="168" y="465"/>
                </a:cubicBezTo>
                <a:cubicBezTo>
                  <a:pt x="168" y="444"/>
                  <a:pt x="160" y="425"/>
                  <a:pt x="148" y="411"/>
                </a:cubicBezTo>
                <a:cubicBezTo>
                  <a:pt x="194" y="350"/>
                  <a:pt x="194" y="350"/>
                  <a:pt x="194" y="350"/>
                </a:cubicBezTo>
                <a:cubicBezTo>
                  <a:pt x="205" y="355"/>
                  <a:pt x="218" y="359"/>
                  <a:pt x="232" y="359"/>
                </a:cubicBezTo>
                <a:cubicBezTo>
                  <a:pt x="260" y="359"/>
                  <a:pt x="285" y="345"/>
                  <a:pt x="300" y="324"/>
                </a:cubicBezTo>
                <a:cubicBezTo>
                  <a:pt x="361" y="360"/>
                  <a:pt x="361" y="360"/>
                  <a:pt x="361" y="360"/>
                </a:cubicBezTo>
                <a:cubicBezTo>
                  <a:pt x="360" y="367"/>
                  <a:pt x="359" y="373"/>
                  <a:pt x="359" y="380"/>
                </a:cubicBezTo>
                <a:cubicBezTo>
                  <a:pt x="359" y="427"/>
                  <a:pt x="397" y="465"/>
                  <a:pt x="443" y="465"/>
                </a:cubicBezTo>
                <a:cubicBezTo>
                  <a:pt x="490" y="465"/>
                  <a:pt x="528" y="427"/>
                  <a:pt x="528" y="380"/>
                </a:cubicBezTo>
                <a:cubicBezTo>
                  <a:pt x="528" y="352"/>
                  <a:pt x="514" y="328"/>
                  <a:pt x="494" y="313"/>
                </a:cubicBezTo>
                <a:cubicBezTo>
                  <a:pt x="596" y="160"/>
                  <a:pt x="596" y="160"/>
                  <a:pt x="596" y="160"/>
                </a:cubicBezTo>
                <a:cubicBezTo>
                  <a:pt x="607" y="165"/>
                  <a:pt x="620" y="169"/>
                  <a:pt x="633" y="169"/>
                </a:cubicBezTo>
                <a:cubicBezTo>
                  <a:pt x="680" y="169"/>
                  <a:pt x="718" y="131"/>
                  <a:pt x="718" y="84"/>
                </a:cubicBezTo>
                <a:cubicBezTo>
                  <a:pt x="718" y="38"/>
                  <a:pt x="680" y="0"/>
                  <a:pt x="633" y="0"/>
                </a:cubicBezTo>
                <a:close/>
                <a:moveTo>
                  <a:pt x="84" y="507"/>
                </a:moveTo>
                <a:cubicBezTo>
                  <a:pt x="61" y="507"/>
                  <a:pt x="42" y="488"/>
                  <a:pt x="42" y="465"/>
                </a:cubicBezTo>
                <a:cubicBezTo>
                  <a:pt x="42" y="441"/>
                  <a:pt x="61" y="422"/>
                  <a:pt x="84" y="422"/>
                </a:cubicBezTo>
                <a:cubicBezTo>
                  <a:pt x="107" y="422"/>
                  <a:pt x="126" y="441"/>
                  <a:pt x="126" y="465"/>
                </a:cubicBezTo>
                <a:cubicBezTo>
                  <a:pt x="126" y="488"/>
                  <a:pt x="107" y="507"/>
                  <a:pt x="84" y="507"/>
                </a:cubicBezTo>
                <a:close/>
                <a:moveTo>
                  <a:pt x="232" y="317"/>
                </a:moveTo>
                <a:cubicBezTo>
                  <a:pt x="209" y="317"/>
                  <a:pt x="190" y="298"/>
                  <a:pt x="190" y="275"/>
                </a:cubicBezTo>
                <a:cubicBezTo>
                  <a:pt x="190" y="251"/>
                  <a:pt x="209" y="233"/>
                  <a:pt x="232" y="233"/>
                </a:cubicBezTo>
                <a:cubicBezTo>
                  <a:pt x="255" y="233"/>
                  <a:pt x="274" y="251"/>
                  <a:pt x="274" y="275"/>
                </a:cubicBezTo>
                <a:cubicBezTo>
                  <a:pt x="274" y="298"/>
                  <a:pt x="255" y="317"/>
                  <a:pt x="232" y="317"/>
                </a:cubicBezTo>
                <a:close/>
                <a:moveTo>
                  <a:pt x="443" y="422"/>
                </a:moveTo>
                <a:cubicBezTo>
                  <a:pt x="420" y="422"/>
                  <a:pt x="401" y="403"/>
                  <a:pt x="401" y="380"/>
                </a:cubicBezTo>
                <a:cubicBezTo>
                  <a:pt x="401" y="357"/>
                  <a:pt x="420" y="338"/>
                  <a:pt x="443" y="338"/>
                </a:cubicBezTo>
                <a:cubicBezTo>
                  <a:pt x="467" y="338"/>
                  <a:pt x="486" y="357"/>
                  <a:pt x="486" y="380"/>
                </a:cubicBezTo>
                <a:cubicBezTo>
                  <a:pt x="486" y="403"/>
                  <a:pt x="467" y="422"/>
                  <a:pt x="443" y="422"/>
                </a:cubicBezTo>
                <a:close/>
                <a:moveTo>
                  <a:pt x="633" y="127"/>
                </a:moveTo>
                <a:cubicBezTo>
                  <a:pt x="610" y="127"/>
                  <a:pt x="591" y="108"/>
                  <a:pt x="591" y="84"/>
                </a:cubicBezTo>
                <a:cubicBezTo>
                  <a:pt x="591" y="61"/>
                  <a:pt x="610" y="42"/>
                  <a:pt x="633" y="42"/>
                </a:cubicBezTo>
                <a:cubicBezTo>
                  <a:pt x="657" y="42"/>
                  <a:pt x="675" y="61"/>
                  <a:pt x="675" y="84"/>
                </a:cubicBezTo>
                <a:cubicBezTo>
                  <a:pt x="675" y="108"/>
                  <a:pt x="657" y="127"/>
                  <a:pt x="633"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dirty="0">
              <a:latin typeface="Open Sans Light"/>
            </a:endParaRPr>
          </a:p>
        </p:txBody>
      </p:sp>
    </p:spTree>
    <p:extLst>
      <p:ext uri="{BB962C8B-B14F-4D97-AF65-F5344CB8AC3E}">
        <p14:creationId xmlns:p14="http://schemas.microsoft.com/office/powerpoint/2010/main" val="330434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0785" y="972657"/>
            <a:ext cx="20729099" cy="1133518"/>
          </a:xfrm>
        </p:spPr>
        <p:txBody>
          <a:bodyPr>
            <a:noAutofit/>
          </a:bodyPr>
          <a:lstStyle/>
          <a:p>
            <a:r>
              <a:rPr lang="en-US"/>
              <a:t>Đặt vấn đề</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3</a:t>
            </a:fld>
            <a:endParaRPr lang="en-US"/>
          </a:p>
        </p:txBody>
      </p:sp>
      <p:sp>
        <p:nvSpPr>
          <p:cNvPr id="11" name="Rectangle 10"/>
          <p:cNvSpPr/>
          <p:nvPr/>
        </p:nvSpPr>
        <p:spPr>
          <a:xfrm>
            <a:off x="11416770" y="2106175"/>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 name="Subtitle 2"/>
          <p:cNvSpPr>
            <a:spLocks noGrp="1"/>
          </p:cNvSpPr>
          <p:nvPr>
            <p:ph type="subTitle" idx="1"/>
          </p:nvPr>
        </p:nvSpPr>
        <p:spPr>
          <a:xfrm>
            <a:off x="1860785" y="3367707"/>
            <a:ext cx="20655937" cy="5414113"/>
          </a:xfrm>
        </p:spPr>
        <p:txBody>
          <a:bodyPr>
            <a:spAutoFit/>
          </a:bodyPr>
          <a:lstStyle/>
          <a:p>
            <a:pPr marL="457200" indent="-457200" algn="just">
              <a:lnSpc>
                <a:spcPct val="140000"/>
              </a:lnSpc>
              <a:buFont typeface="Arial" panose="020B0604020202020204" pitchFamily="34" charset="0"/>
              <a:buChar char="•"/>
            </a:pPr>
            <a:r>
              <a:rPr lang="en-US" sz="4000"/>
              <a:t>Máy ảnh là một phát minh vô cùng quan trọng và sáng tạo trong lịch sử của loài người. Chỉ với chiếc máy ảnh con người có thể ghi lại tất cả khoảnh khắc đáng nhớ trong cuộc sống</a:t>
            </a:r>
          </a:p>
          <a:p>
            <a:pPr marL="457200" indent="-457200" algn="just">
              <a:lnSpc>
                <a:spcPct val="140000"/>
              </a:lnSpc>
              <a:buFont typeface="Arial" panose="020B0604020202020204" pitchFamily="34" charset="0"/>
              <a:buChar char="•"/>
            </a:pPr>
            <a:r>
              <a:rPr lang="en-US" sz="4000"/>
              <a:t>Kéo theo đó là sự ra đời của bộ môn nghệ thuật nhiếp ảnh. Lịch sử lâu dài của nhiếp ảnh đã sinh ra rất nhiều kĩ thuật chụp ảnh khác nhau. Ví dụ như: chụp ảnh panorama, chụp lia máy, chụp ảnh phơi sáng, …</a:t>
            </a:r>
          </a:p>
        </p:txBody>
      </p:sp>
    </p:spTree>
    <p:extLst>
      <p:ext uri="{BB962C8B-B14F-4D97-AF65-F5344CB8AC3E}">
        <p14:creationId xmlns:p14="http://schemas.microsoft.com/office/powerpoint/2010/main" val="17554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0785" y="972657"/>
            <a:ext cx="20729099" cy="1133518"/>
          </a:xfrm>
        </p:spPr>
        <p:txBody>
          <a:bodyPr>
            <a:noAutofit/>
          </a:bodyPr>
          <a:lstStyle/>
          <a:p>
            <a:r>
              <a:rPr lang="en-US"/>
              <a:t>Đặt vấn đề</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4</a:t>
            </a:fld>
            <a:endParaRPr lang="en-US"/>
          </a:p>
        </p:txBody>
      </p:sp>
      <p:sp>
        <p:nvSpPr>
          <p:cNvPr id="11" name="Rectangle 10"/>
          <p:cNvSpPr/>
          <p:nvPr/>
        </p:nvSpPr>
        <p:spPr>
          <a:xfrm>
            <a:off x="11416764" y="2086295"/>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 name="Subtitle 2"/>
          <p:cNvSpPr>
            <a:spLocks noGrp="1"/>
          </p:cNvSpPr>
          <p:nvPr>
            <p:ph type="subTitle" idx="1"/>
          </p:nvPr>
        </p:nvSpPr>
        <p:spPr>
          <a:xfrm>
            <a:off x="1860785" y="3219813"/>
            <a:ext cx="20655937" cy="7260772"/>
          </a:xfrm>
        </p:spPr>
        <p:txBody>
          <a:bodyPr>
            <a:spAutoFit/>
          </a:bodyPr>
          <a:lstStyle/>
          <a:p>
            <a:pPr marL="457200" indent="-457200" algn="just">
              <a:lnSpc>
                <a:spcPct val="140000"/>
              </a:lnSpc>
              <a:buFont typeface="Arial" panose="020B0604020202020204" pitchFamily="34" charset="0"/>
              <a:buChar char="•"/>
            </a:pPr>
            <a:r>
              <a:rPr lang="es-ES" sz="4000"/>
              <a:t>Chụp ảnh phơi sáng là một trong những kĩ thuật chụp ảnh chuyên nghiệp. Chụp phơi sáng tức là kéo dài thời gian mở của màn trập lâu hơn so với bình thường. Mục đích là để ánh sáng đi vào nhiều hơn</a:t>
            </a:r>
          </a:p>
          <a:p>
            <a:pPr marL="457200" indent="-457200" algn="just">
              <a:lnSpc>
                <a:spcPct val="140000"/>
              </a:lnSpc>
              <a:buFont typeface="Arial" panose="020B0604020202020204" pitchFamily="34" charset="0"/>
              <a:buChar char="•"/>
            </a:pPr>
            <a:r>
              <a:rPr lang="es-ES" sz="4000"/>
              <a:t>Để có một bức ảnh phơi sáng chúng ta cần phải học qua nhiều lý thuyết cơ bản lẫn nâng cao của nhiếp ảnh. Cũng như cần đến một số công cụ chuyên dụng</a:t>
            </a:r>
          </a:p>
          <a:p>
            <a:pPr marL="457200" indent="-457200" algn="just">
              <a:lnSpc>
                <a:spcPct val="140000"/>
              </a:lnSpc>
              <a:buFont typeface="Arial" panose="020B0604020202020204" pitchFamily="34" charset="0"/>
              <a:buChar char="•"/>
            </a:pPr>
            <a:r>
              <a:rPr lang="es-ES" sz="4000"/>
              <a:t>Hiện nay với sự phát triển phát triển vượt bậc của công nghệ, </a:t>
            </a:r>
            <a:r>
              <a:rPr lang="en-US" sz="4000"/>
              <a:t>cùng với các kĩ thuật xử lí ảnh mà không cần các kiến thức chuyên sâu về nhiếp ảnh ta cũng có thể tạo ra được một bức ảnh phơi sáng đúng nghĩa</a:t>
            </a:r>
          </a:p>
        </p:txBody>
      </p:sp>
    </p:spTree>
    <p:extLst>
      <p:ext uri="{BB962C8B-B14F-4D97-AF65-F5344CB8AC3E}">
        <p14:creationId xmlns:p14="http://schemas.microsoft.com/office/powerpoint/2010/main" val="372740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solidFill>
                  <a:schemeClr val="bg2"/>
                </a:solidFill>
              </a:rPr>
              <a:t>Mục tiêu</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5</a:t>
            </a:fld>
            <a:endParaRPr lang="en-US"/>
          </a:p>
        </p:txBody>
      </p:sp>
      <p:sp>
        <p:nvSpPr>
          <p:cNvPr id="11" name="Rectangle 10"/>
          <p:cNvSpPr/>
          <p:nvPr/>
        </p:nvSpPr>
        <p:spPr>
          <a:xfrm flipV="1">
            <a:off x="11416770" y="1766603"/>
            <a:ext cx="1553645" cy="11074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 name="Subtitle 2"/>
          <p:cNvSpPr>
            <a:spLocks noGrp="1"/>
          </p:cNvSpPr>
          <p:nvPr>
            <p:ph type="subTitle" idx="1"/>
          </p:nvPr>
        </p:nvSpPr>
        <p:spPr>
          <a:xfrm>
            <a:off x="2051829" y="3939719"/>
            <a:ext cx="20655937" cy="3936785"/>
          </a:xfrm>
        </p:spPr>
        <p:txBody>
          <a:bodyPr numCol="1" spcCol="639968">
            <a:spAutoFit/>
          </a:bodyPr>
          <a:lstStyle/>
          <a:p>
            <a:pPr marL="571500" indent="-571500" algn="l">
              <a:lnSpc>
                <a:spcPct val="140000"/>
              </a:lnSpc>
              <a:buFont typeface="Arial" panose="020B0604020202020204" pitchFamily="34" charset="0"/>
              <a:buChar char="•"/>
            </a:pPr>
            <a:r>
              <a:rPr lang="en-US" sz="4000"/>
              <a:t>Thu thập dữ liệu video</a:t>
            </a:r>
          </a:p>
          <a:p>
            <a:pPr marL="571500" indent="-571500" algn="l">
              <a:lnSpc>
                <a:spcPct val="140000"/>
              </a:lnSpc>
              <a:buFont typeface="Arial" panose="020B0604020202020204" pitchFamily="34" charset="0"/>
              <a:buChar char="•"/>
            </a:pPr>
            <a:r>
              <a:rPr lang="en-US" sz="4000"/>
              <a:t>Xây dựng thuật toán tạo ảnh phơi sáng tự động</a:t>
            </a:r>
          </a:p>
          <a:p>
            <a:pPr marL="571500" indent="-571500" algn="l">
              <a:lnSpc>
                <a:spcPct val="140000"/>
              </a:lnSpc>
              <a:buFont typeface="Arial" panose="020B0604020202020204" pitchFamily="34" charset="0"/>
              <a:buChar char="•"/>
            </a:pPr>
            <a:r>
              <a:rPr lang="en-US" sz="4000"/>
              <a:t>Xây dựng các bộ lọc ảnh</a:t>
            </a:r>
          </a:p>
          <a:p>
            <a:pPr marL="571500" indent="-571500" algn="l">
              <a:lnSpc>
                <a:spcPct val="140000"/>
              </a:lnSpc>
              <a:buFont typeface="Arial" panose="020B0604020202020204" pitchFamily="34" charset="0"/>
              <a:buChar char="•"/>
            </a:pPr>
            <a:r>
              <a:rPr lang="en-US" sz="4000"/>
              <a:t>Xây dựng giao diện người dùng</a:t>
            </a:r>
          </a:p>
        </p:txBody>
      </p:sp>
    </p:spTree>
    <p:extLst>
      <p:ext uri="{BB962C8B-B14F-4D97-AF65-F5344CB8AC3E}">
        <p14:creationId xmlns:p14="http://schemas.microsoft.com/office/powerpoint/2010/main" val="318485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2" name="Title 1"/>
          <p:cNvSpPr txBox="1">
            <a:spLocks/>
          </p:cNvSpPr>
          <p:nvPr/>
        </p:nvSpPr>
        <p:spPr>
          <a:xfrm>
            <a:off x="3674005" y="6583716"/>
            <a:ext cx="17131486" cy="2429796"/>
          </a:xfrm>
          <a:prstGeom prst="rect">
            <a:avLst/>
          </a:prstGeom>
        </p:spPr>
        <p:txBody>
          <a:bodyPr lIns="91425" tIns="45712" rIns="91425" bIns="45712"/>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a:lnSpc>
                <a:spcPct val="90000"/>
              </a:lnSpc>
              <a:tabLst>
                <a:tab pos="4983873" algn="l"/>
              </a:tabLst>
            </a:pPr>
            <a:r>
              <a:rPr lang="en-US" sz="8800" b="1">
                <a:solidFill>
                  <a:schemeClr val="bg1"/>
                </a:solidFill>
              </a:rPr>
              <a:t>Phương pháp thực hiện</a:t>
            </a:r>
            <a:endParaRPr lang="en-US" sz="8800" b="1" dirty="0">
              <a:solidFill>
                <a:schemeClr val="bg1"/>
              </a:solidFill>
            </a:endParaRPr>
          </a:p>
        </p:txBody>
      </p:sp>
      <p:sp>
        <p:nvSpPr>
          <p:cNvPr id="13" name="Rectangle 12"/>
          <p:cNvSpPr/>
          <p:nvPr/>
        </p:nvSpPr>
        <p:spPr>
          <a:xfrm>
            <a:off x="11424844" y="844905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4" name="Freeform 429"/>
          <p:cNvSpPr>
            <a:spLocks noChangeArrowheads="1"/>
          </p:cNvSpPr>
          <p:nvPr/>
        </p:nvSpPr>
        <p:spPr bwMode="auto">
          <a:xfrm>
            <a:off x="11495349" y="4111466"/>
            <a:ext cx="1488799" cy="1478128"/>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chemeClr val="bg1"/>
          </a:solidFill>
          <a:ln>
            <a:noFill/>
          </a:ln>
          <a:effectLst/>
          <a:extLst/>
        </p:spPr>
        <p:txBody>
          <a:bodyPr wrap="none" lIns="121917" tIns="60958" rIns="121917" bIns="60958" anchor="ctr"/>
          <a:lstStyle/>
          <a:p>
            <a:pPr>
              <a:defRPr/>
            </a:pPr>
            <a:endParaRPr lang="en-US" dirty="0">
              <a:latin typeface="Open Sans Light"/>
              <a:ea typeface="SimSun" charset="0"/>
            </a:endParaRPr>
          </a:p>
        </p:txBody>
      </p:sp>
    </p:spTree>
    <p:extLst>
      <p:ext uri="{BB962C8B-B14F-4D97-AF65-F5344CB8AC3E}">
        <p14:creationId xmlns:p14="http://schemas.microsoft.com/office/powerpoint/2010/main" val="351011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solidFill>
                  <a:schemeClr val="bg2"/>
                </a:solidFill>
              </a:rPr>
              <a:t>Phương pháp thực hiện</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7</a:t>
            </a:fld>
            <a:endParaRPr lang="en-US"/>
          </a:p>
        </p:txBody>
      </p:sp>
      <p:sp>
        <p:nvSpPr>
          <p:cNvPr id="11" name="Rectangle 10"/>
          <p:cNvSpPr/>
          <p:nvPr/>
        </p:nvSpPr>
        <p:spPr>
          <a:xfrm>
            <a:off x="11416770" y="259269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 name="Subtitle 2">
            <a:extLst>
              <a:ext uri="{FF2B5EF4-FFF2-40B4-BE49-F238E27FC236}">
                <a16:creationId xmlns:a16="http://schemas.microsoft.com/office/drawing/2014/main" id="{61A1CB80-210A-4770-A3FF-EE9BFC2A3B5E}"/>
              </a:ext>
            </a:extLst>
          </p:cNvPr>
          <p:cNvSpPr txBox="1">
            <a:spLocks/>
          </p:cNvSpPr>
          <p:nvPr/>
        </p:nvSpPr>
        <p:spPr>
          <a:xfrm>
            <a:off x="6363721" y="1701289"/>
            <a:ext cx="11659739"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t>Thu thập dữ liệu</a:t>
            </a:r>
            <a:endParaRPr lang="en-US" sz="3100" dirty="0"/>
          </a:p>
        </p:txBody>
      </p:sp>
      <p:sp>
        <p:nvSpPr>
          <p:cNvPr id="5" name="Subtitle 4">
            <a:extLst>
              <a:ext uri="{FF2B5EF4-FFF2-40B4-BE49-F238E27FC236}">
                <a16:creationId xmlns:a16="http://schemas.microsoft.com/office/drawing/2014/main" id="{70ECD3EB-4661-4158-95D4-62538385C8B3}"/>
              </a:ext>
            </a:extLst>
          </p:cNvPr>
          <p:cNvSpPr>
            <a:spLocks noGrp="1"/>
          </p:cNvSpPr>
          <p:nvPr>
            <p:ph type="subTitle" idx="1"/>
          </p:nvPr>
        </p:nvSpPr>
        <p:spPr>
          <a:xfrm>
            <a:off x="3658075" y="3108063"/>
            <a:ext cx="17071023" cy="8297048"/>
          </a:xfrm>
        </p:spPr>
        <p:txBody>
          <a:bodyPr>
            <a:noAutofit/>
          </a:bodyPr>
          <a:lstStyle/>
          <a:p>
            <a:pPr algn="l">
              <a:lnSpc>
                <a:spcPct val="200000"/>
              </a:lnSpc>
            </a:pPr>
            <a:r>
              <a:rPr lang="en-US" sz="4000"/>
              <a:t>Video đ</a:t>
            </a:r>
            <a:r>
              <a:rPr lang="vi-VN" sz="4000"/>
              <a:t>ư</a:t>
            </a:r>
            <a:r>
              <a:rPr lang="en-US" sz="4000"/>
              <a:t>ợc thu thập ở các điều kiện cụ thể nh</a:t>
            </a:r>
            <a:r>
              <a:rPr lang="vi-VN" sz="4000"/>
              <a:t>ư</a:t>
            </a:r>
            <a:r>
              <a:rPr lang="en-US" sz="4000"/>
              <a:t> sau:</a:t>
            </a:r>
          </a:p>
          <a:p>
            <a:pPr marL="342900" indent="-342900" algn="l">
              <a:lnSpc>
                <a:spcPct val="200000"/>
              </a:lnSpc>
              <a:buFont typeface="Arial" panose="020B0604020202020204" pitchFamily="34" charset="0"/>
              <a:buChar char="•"/>
            </a:pPr>
            <a:r>
              <a:rPr lang="en-US" sz="4000"/>
              <a:t>Đ</a:t>
            </a:r>
            <a:r>
              <a:rPr lang="vi-VN" sz="4000"/>
              <a:t>ư</a:t>
            </a:r>
            <a:r>
              <a:rPr lang="en-US" sz="4000"/>
              <a:t>ợc quay ở môi tr</a:t>
            </a:r>
            <a:r>
              <a:rPr lang="vi-VN" sz="4000"/>
              <a:t>ư</a:t>
            </a:r>
            <a:r>
              <a:rPr lang="en-US" sz="4000"/>
              <a:t>ờng ít ánh sáng</a:t>
            </a:r>
          </a:p>
          <a:p>
            <a:pPr marL="342900" indent="-342900" algn="l">
              <a:lnSpc>
                <a:spcPct val="200000"/>
              </a:lnSpc>
              <a:buFont typeface="Arial" panose="020B0604020202020204" pitchFamily="34" charset="0"/>
              <a:buChar char="•"/>
            </a:pPr>
            <a:r>
              <a:rPr lang="en-US" sz="4000"/>
              <a:t>Đ</a:t>
            </a:r>
            <a:r>
              <a:rPr lang="vi-VN" sz="4000"/>
              <a:t>ư</a:t>
            </a:r>
            <a:r>
              <a:rPr lang="en-US" sz="4000"/>
              <a:t>ợc cố định tại một vị trí</a:t>
            </a:r>
          </a:p>
          <a:p>
            <a:pPr marL="342900" indent="-342900" algn="l">
              <a:lnSpc>
                <a:spcPct val="200000"/>
              </a:lnSpc>
              <a:buFont typeface="Arial" panose="020B0604020202020204" pitchFamily="34" charset="0"/>
              <a:buChar char="•"/>
            </a:pPr>
            <a:r>
              <a:rPr lang="en-US" sz="4000"/>
              <a:t>Video có độ dài từ 10 giây đến 40 giây</a:t>
            </a:r>
          </a:p>
          <a:p>
            <a:pPr marL="342900" indent="-342900" algn="l">
              <a:lnSpc>
                <a:spcPct val="200000"/>
              </a:lnSpc>
              <a:buFont typeface="Arial" panose="020B0604020202020204" pitchFamily="34" charset="0"/>
              <a:buChar char="•"/>
            </a:pPr>
            <a:r>
              <a:rPr lang="en-US" sz="4000"/>
              <a:t>Các video có chất l</a:t>
            </a:r>
            <a:r>
              <a:rPr lang="vi-VN" sz="4000"/>
              <a:t>ư</a:t>
            </a:r>
            <a:r>
              <a:rPr lang="en-US" sz="4000"/>
              <a:t>ợng từ HD trở lên</a:t>
            </a:r>
          </a:p>
          <a:p>
            <a:pPr marL="342900" indent="-342900" algn="l">
              <a:lnSpc>
                <a:spcPct val="200000"/>
              </a:lnSpc>
              <a:buFont typeface="Arial" panose="020B0604020202020204" pitchFamily="34" charset="0"/>
              <a:buChar char="•"/>
            </a:pPr>
            <a:r>
              <a:rPr lang="en-US" sz="4000"/>
              <a:t>Video có định dạng phổ biến nh</a:t>
            </a:r>
            <a:r>
              <a:rPr lang="vi-VN" sz="4000"/>
              <a:t>ư</a:t>
            </a:r>
            <a:r>
              <a:rPr lang="en-US" sz="4000"/>
              <a:t>: MP4, MOV, MKV, …</a:t>
            </a:r>
          </a:p>
        </p:txBody>
      </p:sp>
    </p:spTree>
    <p:extLst>
      <p:ext uri="{BB962C8B-B14F-4D97-AF65-F5344CB8AC3E}">
        <p14:creationId xmlns:p14="http://schemas.microsoft.com/office/powerpoint/2010/main" val="165468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9038" y="567771"/>
            <a:ext cx="20729099" cy="1133518"/>
          </a:xfrm>
        </p:spPr>
        <p:txBody>
          <a:bodyPr>
            <a:noAutofit/>
          </a:bodyPr>
          <a:lstStyle/>
          <a:p>
            <a:r>
              <a:rPr lang="en-US">
                <a:solidFill>
                  <a:schemeClr val="bg2"/>
                </a:solidFill>
              </a:rPr>
              <a:t>Phương pháp thực hiện</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9468CE9-3F3D-1446-A027-4B4CDD3883B0}" type="slidenum">
              <a:rPr lang="en-US" smtClean="0"/>
              <a:t>8</a:t>
            </a:fld>
            <a:endParaRPr lang="en-US"/>
          </a:p>
        </p:txBody>
      </p:sp>
      <p:sp>
        <p:nvSpPr>
          <p:cNvPr id="11" name="Rectangle 10"/>
          <p:cNvSpPr/>
          <p:nvPr/>
        </p:nvSpPr>
        <p:spPr>
          <a:xfrm>
            <a:off x="11416770" y="2592691"/>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 name="Subtitle 2">
            <a:extLst>
              <a:ext uri="{FF2B5EF4-FFF2-40B4-BE49-F238E27FC236}">
                <a16:creationId xmlns:a16="http://schemas.microsoft.com/office/drawing/2014/main" id="{61A1CB80-210A-4770-A3FF-EE9BFC2A3B5E}"/>
              </a:ext>
            </a:extLst>
          </p:cNvPr>
          <p:cNvSpPr txBox="1">
            <a:spLocks/>
          </p:cNvSpPr>
          <p:nvPr/>
        </p:nvSpPr>
        <p:spPr>
          <a:xfrm>
            <a:off x="6363721" y="1701289"/>
            <a:ext cx="11659739"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a:t>Thuật toán tạo ảnh phơi sáng</a:t>
            </a:r>
            <a:endParaRPr lang="en-US" sz="3100" dirty="0"/>
          </a:p>
        </p:txBody>
      </p:sp>
      <p:sp>
        <p:nvSpPr>
          <p:cNvPr id="5" name="Subtitle 4">
            <a:extLst>
              <a:ext uri="{FF2B5EF4-FFF2-40B4-BE49-F238E27FC236}">
                <a16:creationId xmlns:a16="http://schemas.microsoft.com/office/drawing/2014/main" id="{70ECD3EB-4661-4158-95D4-62538385C8B3}"/>
              </a:ext>
            </a:extLst>
          </p:cNvPr>
          <p:cNvSpPr>
            <a:spLocks noGrp="1"/>
          </p:cNvSpPr>
          <p:nvPr>
            <p:ph type="subTitle" idx="1"/>
          </p:nvPr>
        </p:nvSpPr>
        <p:spPr>
          <a:xfrm>
            <a:off x="2743556" y="3514579"/>
            <a:ext cx="18900062" cy="6698836"/>
          </a:xfrm>
        </p:spPr>
        <p:txBody>
          <a:bodyPr>
            <a:noAutofit/>
          </a:bodyPr>
          <a:lstStyle/>
          <a:p>
            <a:pPr marL="342900" indent="-342900" algn="l">
              <a:lnSpc>
                <a:spcPct val="150000"/>
              </a:lnSpc>
              <a:buFont typeface="Arial" panose="020B0604020202020204" pitchFamily="34" charset="0"/>
              <a:buChar char="•"/>
            </a:pPr>
            <a:r>
              <a:rPr lang="en-US" sz="4000"/>
              <a:t>Video là một dạng hình ảnh tổng hợp của rất nhiều ảnh tĩnh xuất hiện liên tục nối tiếp nhau</a:t>
            </a:r>
          </a:p>
          <a:p>
            <a:pPr marL="342900" indent="-342900" algn="l">
              <a:lnSpc>
                <a:spcPct val="150000"/>
              </a:lnSpc>
              <a:buFont typeface="Arial" panose="020B0604020202020204" pitchFamily="34" charset="0"/>
              <a:buChar char="•"/>
            </a:pPr>
            <a:r>
              <a:rPr lang="en-US" sz="4000"/>
              <a:t>Một điểm ảnh của một bức ảnh đ</a:t>
            </a:r>
            <a:r>
              <a:rPr lang="vi-VN" sz="4000"/>
              <a:t>ư</a:t>
            </a:r>
            <a:r>
              <a:rPr lang="en-US" sz="4000"/>
              <a:t>ợc cấu tạo từ bộ 3 màu c</a:t>
            </a:r>
            <a:r>
              <a:rPr lang="vi-VN" sz="4000"/>
              <a:t>ơ</a:t>
            </a:r>
            <a:r>
              <a:rPr lang="en-US" sz="4000"/>
              <a:t> bản: Red, Green, Blue</a:t>
            </a:r>
          </a:p>
          <a:p>
            <a:pPr marL="342900" indent="-342900" algn="l">
              <a:lnSpc>
                <a:spcPct val="150000"/>
              </a:lnSpc>
              <a:buFont typeface="Arial" panose="020B0604020202020204" pitchFamily="34" charset="0"/>
              <a:buChar char="•"/>
            </a:pPr>
            <a:r>
              <a:rPr lang="en-US" sz="4000"/>
              <a:t>Vì vậy, một bức ảnh sẽ có 3 ma trận riêng biệt: Red, Green, Blue. Với mỗi phần tử đại diện cho giá trị kênh màu tại một pixel cụ thể</a:t>
            </a:r>
          </a:p>
        </p:txBody>
      </p:sp>
    </p:spTree>
    <p:extLst>
      <p:ext uri="{BB962C8B-B14F-4D97-AF65-F5344CB8AC3E}">
        <p14:creationId xmlns:p14="http://schemas.microsoft.com/office/powerpoint/2010/main" val="11486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678400" y="0"/>
            <a:ext cx="6708775" cy="13716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spcCol="0" rtlCol="0" anchor="ctr"/>
          <a:lstStyle/>
          <a:p>
            <a:pPr algn="ctr"/>
            <a:endParaRPr lang="en-US" dirty="0">
              <a:latin typeface="Open Sans Light"/>
            </a:endParaRPr>
          </a:p>
        </p:txBody>
      </p:sp>
      <p:sp>
        <p:nvSpPr>
          <p:cNvPr id="41" name="Text Placeholder 1"/>
          <p:cNvSpPr txBox="1">
            <a:spLocks/>
          </p:cNvSpPr>
          <p:nvPr/>
        </p:nvSpPr>
        <p:spPr>
          <a:xfrm>
            <a:off x="17836242" y="5467609"/>
            <a:ext cx="6393089" cy="2380507"/>
          </a:xfrm>
          <a:prstGeom prst="rect">
            <a:avLst/>
          </a:prstGeom>
        </p:spPr>
        <p:txBody>
          <a:bodyPr wrap="square" lIns="91425" tIns="45712" rIns="91425" bIns="45712">
            <a:spAutoFit/>
          </a:bodyPr>
          <a:lstStyle>
            <a:lvl1pPr marL="0" indent="0" algn="ctr" defTabSz="1087636" rtl="0" eaLnBrk="1" latinLnBrk="0" hangingPunct="1">
              <a:lnSpc>
                <a:spcPct val="13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2"/>
                </a:solidFill>
                <a:latin typeface="Open Sans"/>
                <a:ea typeface="+mn-ea"/>
                <a:cs typeface="Open Sans"/>
              </a:defRPr>
            </a:lvl5pPr>
            <a:lvl6pPr marL="5982000" indent="-543819" algn="l" defTabSz="1087636" rtl="0" eaLnBrk="1" latinLnBrk="0" hangingPunct="1">
              <a:spcBef>
                <a:spcPct val="20000"/>
              </a:spcBef>
              <a:buFont typeface="Arial"/>
              <a:buChar char="•"/>
              <a:defRPr sz="4800" kern="1200">
                <a:solidFill>
                  <a:schemeClr val="tx1"/>
                </a:solidFill>
                <a:latin typeface="+mn-lt"/>
                <a:ea typeface="+mn-ea"/>
                <a:cs typeface="+mn-cs"/>
              </a:defRPr>
            </a:lvl6pPr>
            <a:lvl7pPr marL="7069639" indent="-543819" algn="l" defTabSz="1087636" rtl="0" eaLnBrk="1" latinLnBrk="0" hangingPunct="1">
              <a:spcBef>
                <a:spcPct val="20000"/>
              </a:spcBef>
              <a:buFont typeface="Arial"/>
              <a:buChar char="•"/>
              <a:defRPr sz="4800" kern="1200">
                <a:solidFill>
                  <a:schemeClr val="tx1"/>
                </a:solidFill>
                <a:latin typeface="+mn-lt"/>
                <a:ea typeface="+mn-ea"/>
                <a:cs typeface="+mn-cs"/>
              </a:defRPr>
            </a:lvl7pPr>
            <a:lvl8pPr marL="8157277" indent="-543819" algn="l" defTabSz="1087636" rtl="0" eaLnBrk="1" latinLnBrk="0" hangingPunct="1">
              <a:spcBef>
                <a:spcPct val="20000"/>
              </a:spcBef>
              <a:buFont typeface="Arial"/>
              <a:buChar char="•"/>
              <a:defRPr sz="4800" kern="1200">
                <a:solidFill>
                  <a:schemeClr val="tx1"/>
                </a:solidFill>
                <a:latin typeface="+mn-lt"/>
                <a:ea typeface="+mn-ea"/>
                <a:cs typeface="+mn-cs"/>
              </a:defRPr>
            </a:lvl8pPr>
            <a:lvl9pPr marL="9244913" indent="-543819" algn="l" defTabSz="1087636" rtl="0" eaLnBrk="1" latinLnBrk="0" hangingPunct="1">
              <a:spcBef>
                <a:spcPct val="20000"/>
              </a:spcBef>
              <a:buFont typeface="Arial"/>
              <a:buChar char="•"/>
              <a:defRPr sz="4800" kern="1200">
                <a:solidFill>
                  <a:schemeClr val="tx1"/>
                </a:solidFill>
                <a:latin typeface="+mn-lt"/>
                <a:ea typeface="+mn-ea"/>
                <a:cs typeface="+mn-cs"/>
              </a:defRPr>
            </a:lvl9pPr>
          </a:lstStyle>
          <a:p>
            <a:pPr>
              <a:lnSpc>
                <a:spcPct val="120000"/>
              </a:lnSpc>
            </a:pPr>
            <a:r>
              <a:rPr lang="en-US" sz="4400">
                <a:solidFill>
                  <a:schemeClr val="bg1"/>
                </a:solidFill>
              </a:rPr>
              <a:t>Phương pháp thực hiện</a:t>
            </a:r>
          </a:p>
          <a:p>
            <a:r>
              <a:rPr lang="en-US" sz="3600"/>
              <a:t>Thuật toán tạo ảnh phơi sáng tự động</a:t>
            </a:r>
            <a:endParaRPr lang="en-US" sz="3600" dirty="0"/>
          </a:p>
        </p:txBody>
      </p:sp>
      <p:sp>
        <p:nvSpPr>
          <p:cNvPr id="2" name="Oval 1">
            <a:extLst>
              <a:ext uri="{FF2B5EF4-FFF2-40B4-BE49-F238E27FC236}">
                <a16:creationId xmlns:a16="http://schemas.microsoft.com/office/drawing/2014/main" id="{631B237B-084D-4C1D-8FA7-281BBB246A99}"/>
              </a:ext>
            </a:extLst>
          </p:cNvPr>
          <p:cNvSpPr/>
          <p:nvPr/>
        </p:nvSpPr>
        <p:spPr>
          <a:xfrm>
            <a:off x="359227" y="1589315"/>
            <a:ext cx="3973287"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Video đầu vào</a:t>
            </a:r>
            <a:endParaRPr lang="en-US" sz="3200" dirty="0">
              <a:latin typeface="Open Sans Light"/>
            </a:endParaRPr>
          </a:p>
        </p:txBody>
      </p:sp>
      <p:sp>
        <p:nvSpPr>
          <p:cNvPr id="11" name="Oval 10">
            <a:extLst>
              <a:ext uri="{FF2B5EF4-FFF2-40B4-BE49-F238E27FC236}">
                <a16:creationId xmlns:a16="http://schemas.microsoft.com/office/drawing/2014/main" id="{98F1D7C9-85C4-4351-8FEB-898F5FFC9D17}"/>
              </a:ext>
            </a:extLst>
          </p:cNvPr>
          <p:cNvSpPr/>
          <p:nvPr/>
        </p:nvSpPr>
        <p:spPr>
          <a:xfrm>
            <a:off x="6191646" y="1589315"/>
            <a:ext cx="4563440"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Tách video thành từng frame ảnh</a:t>
            </a:r>
            <a:endParaRPr lang="en-US" sz="3200" dirty="0">
              <a:latin typeface="Open Sans Light"/>
            </a:endParaRPr>
          </a:p>
        </p:txBody>
      </p:sp>
      <p:sp>
        <p:nvSpPr>
          <p:cNvPr id="12" name="Oval 11">
            <a:extLst>
              <a:ext uri="{FF2B5EF4-FFF2-40B4-BE49-F238E27FC236}">
                <a16:creationId xmlns:a16="http://schemas.microsoft.com/office/drawing/2014/main" id="{A0A9580F-7AB1-4B55-97EC-D201874EF2CF}"/>
              </a:ext>
            </a:extLst>
          </p:cNvPr>
          <p:cNvSpPr/>
          <p:nvPr/>
        </p:nvSpPr>
        <p:spPr>
          <a:xfrm>
            <a:off x="12932229" y="1589315"/>
            <a:ext cx="4396354"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Tiền xử lí trên từng frame ảnh</a:t>
            </a:r>
            <a:endParaRPr lang="en-US" sz="3200" dirty="0">
              <a:latin typeface="Open Sans Light"/>
            </a:endParaRPr>
          </a:p>
        </p:txBody>
      </p:sp>
      <p:sp>
        <p:nvSpPr>
          <p:cNvPr id="13" name="Oval 12">
            <a:extLst>
              <a:ext uri="{FF2B5EF4-FFF2-40B4-BE49-F238E27FC236}">
                <a16:creationId xmlns:a16="http://schemas.microsoft.com/office/drawing/2014/main" id="{6235D345-0B57-4CD3-8F2F-6615B0CE4563}"/>
              </a:ext>
            </a:extLst>
          </p:cNvPr>
          <p:cNvSpPr/>
          <p:nvPr/>
        </p:nvSpPr>
        <p:spPr>
          <a:xfrm>
            <a:off x="12891012" y="8784772"/>
            <a:ext cx="4437570"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Tách frame ảnh thành bộ 3 ma trận màu RGB</a:t>
            </a:r>
            <a:endParaRPr lang="en-US" sz="3200" dirty="0">
              <a:latin typeface="Open Sans Light"/>
            </a:endParaRPr>
          </a:p>
        </p:txBody>
      </p:sp>
      <p:sp>
        <p:nvSpPr>
          <p:cNvPr id="14" name="Oval 13">
            <a:extLst>
              <a:ext uri="{FF2B5EF4-FFF2-40B4-BE49-F238E27FC236}">
                <a16:creationId xmlns:a16="http://schemas.microsoft.com/office/drawing/2014/main" id="{4FA88D03-0F28-427B-913A-A94FDAB9B6DB}"/>
              </a:ext>
            </a:extLst>
          </p:cNvPr>
          <p:cNvSpPr/>
          <p:nvPr/>
        </p:nvSpPr>
        <p:spPr>
          <a:xfrm>
            <a:off x="6191646" y="8768444"/>
            <a:ext cx="5304518"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Tính trung bình bộ 3 ma trận màu trên tất cả frame ảnh</a:t>
            </a:r>
            <a:endParaRPr lang="en-US" sz="3200" dirty="0">
              <a:latin typeface="Open Sans Light"/>
            </a:endParaRPr>
          </a:p>
        </p:txBody>
      </p:sp>
      <p:sp>
        <p:nvSpPr>
          <p:cNvPr id="15" name="Oval 14">
            <a:extLst>
              <a:ext uri="{FF2B5EF4-FFF2-40B4-BE49-F238E27FC236}">
                <a16:creationId xmlns:a16="http://schemas.microsoft.com/office/drawing/2014/main" id="{03503172-CAB7-46C2-B338-94670CCD1E53}"/>
              </a:ext>
            </a:extLst>
          </p:cNvPr>
          <p:cNvSpPr/>
          <p:nvPr/>
        </p:nvSpPr>
        <p:spPr>
          <a:xfrm>
            <a:off x="359227" y="8877301"/>
            <a:ext cx="4604659" cy="173082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a:latin typeface="Open Sans Light"/>
              </a:rPr>
              <a:t>Hợp nhất bộ 3 ma trận màu và trả về kết quả</a:t>
            </a:r>
            <a:endParaRPr lang="en-US" sz="3200" dirty="0">
              <a:latin typeface="Open Sans Light"/>
            </a:endParaRPr>
          </a:p>
        </p:txBody>
      </p:sp>
      <p:cxnSp>
        <p:nvCxnSpPr>
          <p:cNvPr id="4" name="Straight Arrow Connector 3">
            <a:extLst>
              <a:ext uri="{FF2B5EF4-FFF2-40B4-BE49-F238E27FC236}">
                <a16:creationId xmlns:a16="http://schemas.microsoft.com/office/drawing/2014/main" id="{57532F64-0682-49D0-BCBF-ED9520942552}"/>
              </a:ext>
            </a:extLst>
          </p:cNvPr>
          <p:cNvCxnSpPr>
            <a:stCxn id="2" idx="6"/>
            <a:endCxn id="11" idx="2"/>
          </p:cNvCxnSpPr>
          <p:nvPr/>
        </p:nvCxnSpPr>
        <p:spPr>
          <a:xfrm>
            <a:off x="4332514" y="2454729"/>
            <a:ext cx="18591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6D71811F-59BB-464F-A72C-FB8BA9999CA8}"/>
              </a:ext>
            </a:extLst>
          </p:cNvPr>
          <p:cNvCxnSpPr>
            <a:stCxn id="11" idx="6"/>
          </p:cNvCxnSpPr>
          <p:nvPr/>
        </p:nvCxnSpPr>
        <p:spPr>
          <a:xfrm>
            <a:off x="10755086" y="2454729"/>
            <a:ext cx="21359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5ACA94E-F9B4-47D0-9886-A0382B046166}"/>
              </a:ext>
            </a:extLst>
          </p:cNvPr>
          <p:cNvCxnSpPr>
            <a:cxnSpLocks/>
            <a:stCxn id="12" idx="4"/>
          </p:cNvCxnSpPr>
          <p:nvPr/>
        </p:nvCxnSpPr>
        <p:spPr>
          <a:xfrm>
            <a:off x="15130406" y="3320143"/>
            <a:ext cx="22508" cy="5448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C35C500-4044-4F1C-BD2C-47861C369296}"/>
              </a:ext>
            </a:extLst>
          </p:cNvPr>
          <p:cNvCxnSpPr>
            <a:stCxn id="13" idx="2"/>
            <a:endCxn id="14" idx="6"/>
          </p:cNvCxnSpPr>
          <p:nvPr/>
        </p:nvCxnSpPr>
        <p:spPr>
          <a:xfrm flipH="1" flipV="1">
            <a:off x="11496164" y="9633858"/>
            <a:ext cx="1394848" cy="16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4DE2129-2F3B-4A39-A50F-85B48F3661F1}"/>
              </a:ext>
            </a:extLst>
          </p:cNvPr>
          <p:cNvCxnSpPr>
            <a:stCxn id="14" idx="2"/>
          </p:cNvCxnSpPr>
          <p:nvPr/>
        </p:nvCxnSpPr>
        <p:spPr>
          <a:xfrm flipH="1">
            <a:off x="4963886" y="9633858"/>
            <a:ext cx="1227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0AE0649A-1418-4066-8598-BAF97079D903}"/>
              </a:ext>
            </a:extLst>
          </p:cNvPr>
          <p:cNvSpPr/>
          <p:nvPr/>
        </p:nvSpPr>
        <p:spPr>
          <a:xfrm>
            <a:off x="20255963" y="8035548"/>
            <a:ext cx="1553645" cy="12801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Tree>
    <p:extLst>
      <p:ext uri="{BB962C8B-B14F-4D97-AF65-F5344CB8AC3E}">
        <p14:creationId xmlns:p14="http://schemas.microsoft.com/office/powerpoint/2010/main" val="189127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1" grpId="0"/>
      <p:bldP spid="16" grpId="0" animBg="1"/>
    </p:bldLst>
  </p:timing>
</p:sld>
</file>

<file path=ppt/theme/theme1.xml><?xml version="1.0" encoding="utf-8"?>
<a:theme xmlns:a="http://schemas.openxmlformats.org/drawingml/2006/main" name="Master">
  <a:themeElements>
    <a:clrScheme name="Benchmark v1">
      <a:dk1>
        <a:sysClr val="windowText" lastClr="000000"/>
      </a:dk1>
      <a:lt1>
        <a:sysClr val="window" lastClr="FFFFFF"/>
      </a:lt1>
      <a:dk2>
        <a:srgbClr val="797979"/>
      </a:dk2>
      <a:lt2>
        <a:srgbClr val="4D6F96"/>
      </a:lt2>
      <a:accent1>
        <a:srgbClr val="8AB147"/>
      </a:accent1>
      <a:accent2>
        <a:srgbClr val="216BA9"/>
      </a:accent2>
      <a:accent3>
        <a:srgbClr val="212F3F"/>
      </a:accent3>
      <a:accent4>
        <a:srgbClr val="4D6F96"/>
      </a:accent4>
      <a:accent5>
        <a:srgbClr val="22C199"/>
      </a:accent5>
      <a:accent6>
        <a:srgbClr val="B1B1B1"/>
      </a:accent6>
      <a:hlink>
        <a:srgbClr val="216BA9"/>
      </a:hlink>
      <a:folHlink>
        <a:srgbClr val="22C1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a:latin typeface="Open Sans Ligh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2087</TotalTime>
  <Words>1331</Words>
  <Application>Microsoft Office PowerPoint</Application>
  <PresentationFormat>Custom</PresentationFormat>
  <Paragraphs>129</Paragraphs>
  <Slides>21</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Gill Sans</vt:lpstr>
      <vt:lpstr>Open Sans</vt:lpstr>
      <vt:lpstr>Open Sans Light</vt:lpstr>
      <vt:lpstr>Times New Roman</vt:lpstr>
      <vt:lpstr>Wingdings</vt:lpstr>
      <vt:lpstr>Master</vt:lpstr>
      <vt:lpstr>ỨNG DỤNG TẠO ẢNH PHƠI SÁNG TỰ ĐỘNG</vt:lpstr>
      <vt:lpstr>PowerPoint Presentation</vt:lpstr>
      <vt:lpstr>Đặt vấn đề</vt:lpstr>
      <vt:lpstr>Đặt vấn đề</vt:lpstr>
      <vt:lpstr>Mục tiêu</vt:lpstr>
      <vt:lpstr>PowerPoint Presentation</vt:lpstr>
      <vt:lpstr>Phương pháp thực hiện</vt:lpstr>
      <vt:lpstr>Phương pháp thực hiện</vt:lpstr>
      <vt:lpstr>PowerPoint Presentation</vt:lpstr>
      <vt:lpstr>Phương pháp thực hiện</vt:lpstr>
      <vt:lpstr>Phương pháp thực hiện</vt:lpstr>
      <vt:lpstr>PowerPoint Presentation</vt:lpstr>
      <vt:lpstr>PowerPoint Presentation</vt:lpstr>
      <vt:lpstr>Kết quả đạt được</vt:lpstr>
      <vt:lpstr>Kết quả đạt được</vt:lpstr>
      <vt:lpstr>Kết quả đạt được</vt:lpstr>
      <vt:lpstr>Kết quả đạt được</vt:lpstr>
      <vt:lpstr>Kết quả đạt được</vt:lpstr>
      <vt:lpstr>Kết luận và hướng phát triển</vt:lpstr>
      <vt:lpstr>Kết luận và hướng phát triển</vt:lpstr>
      <vt:lpstr>PowerPoint Presentation</vt:lpstr>
    </vt:vector>
  </TitlesOfParts>
  <Company>Louis Twelve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Twelve</dc:creator>
  <cp:lastModifiedBy>Hưng Nguyễn</cp:lastModifiedBy>
  <cp:revision>651</cp:revision>
  <dcterms:created xsi:type="dcterms:W3CDTF">2014-12-02T17:36:54Z</dcterms:created>
  <dcterms:modified xsi:type="dcterms:W3CDTF">2021-06-10T01:10:44Z</dcterms:modified>
</cp:coreProperties>
</file>